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5" r:id="rId2"/>
  </p:sldMasterIdLst>
  <p:notesMasterIdLst>
    <p:notesMasterId r:id="rId9"/>
  </p:notesMasterIdLst>
  <p:sldIdLst>
    <p:sldId id="289" r:id="rId3"/>
    <p:sldId id="284" r:id="rId4"/>
    <p:sldId id="291" r:id="rId5"/>
    <p:sldId id="290" r:id="rId6"/>
    <p:sldId id="286" r:id="rId7"/>
    <p:sldId id="28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5BACB7-A9FC-4A6E-86E3-99B35B4D4472}">
          <p14:sldIdLst>
            <p14:sldId id="289"/>
            <p14:sldId id="284"/>
            <p14:sldId id="291"/>
            <p14:sldId id="290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2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69AC4-A84A-4C6E-ADAF-1CBEEE7BDA9F}" v="61" dt="2022-11-17T03:19:35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eksandr Olashyn" userId="fbbddd5de6dc56e2" providerId="LiveId" clId="{44B69AC4-A84A-4C6E-ADAF-1CBEEE7BDA9F}"/>
    <pc:docChg chg="undo redo custSel addSld delSld modSld sldOrd delMainMaster modMainMaster modSection">
      <pc:chgData name="Oleksandr Olashyn" userId="fbbddd5de6dc56e2" providerId="LiveId" clId="{44B69AC4-A84A-4C6E-ADAF-1CBEEE7BDA9F}" dt="2022-11-17T03:19:39.986" v="627" actId="47"/>
      <pc:docMkLst>
        <pc:docMk/>
      </pc:docMkLst>
      <pc:sldChg chg="del">
        <pc:chgData name="Oleksandr Olashyn" userId="fbbddd5de6dc56e2" providerId="LiveId" clId="{44B69AC4-A84A-4C6E-ADAF-1CBEEE7BDA9F}" dt="2022-11-05T01:58:59.865" v="18" actId="47"/>
        <pc:sldMkLst>
          <pc:docMk/>
          <pc:sldMk cId="1486340059" sldId="257"/>
        </pc:sldMkLst>
      </pc:sldChg>
      <pc:sldChg chg="del">
        <pc:chgData name="Oleksandr Olashyn" userId="fbbddd5de6dc56e2" providerId="LiveId" clId="{44B69AC4-A84A-4C6E-ADAF-1CBEEE7BDA9F}" dt="2022-11-05T01:59:00.243" v="19" actId="47"/>
        <pc:sldMkLst>
          <pc:docMk/>
          <pc:sldMk cId="3934492161" sldId="259"/>
        </pc:sldMkLst>
      </pc:sldChg>
      <pc:sldChg chg="del">
        <pc:chgData name="Oleksandr Olashyn" userId="fbbddd5de6dc56e2" providerId="LiveId" clId="{44B69AC4-A84A-4C6E-ADAF-1CBEEE7BDA9F}" dt="2022-11-05T01:59:05.505" v="33" actId="47"/>
        <pc:sldMkLst>
          <pc:docMk/>
          <pc:sldMk cId="315283695" sldId="261"/>
        </pc:sldMkLst>
      </pc:sldChg>
      <pc:sldChg chg="del">
        <pc:chgData name="Oleksandr Olashyn" userId="fbbddd5de6dc56e2" providerId="LiveId" clId="{44B69AC4-A84A-4C6E-ADAF-1CBEEE7BDA9F}" dt="2022-11-05T01:59:13.730" v="44" actId="47"/>
        <pc:sldMkLst>
          <pc:docMk/>
          <pc:sldMk cId="281096668" sldId="264"/>
        </pc:sldMkLst>
      </pc:sldChg>
      <pc:sldChg chg="del">
        <pc:chgData name="Oleksandr Olashyn" userId="fbbddd5de6dc56e2" providerId="LiveId" clId="{44B69AC4-A84A-4C6E-ADAF-1CBEEE7BDA9F}" dt="2022-11-05T01:59:14.304" v="45" actId="47"/>
        <pc:sldMkLst>
          <pc:docMk/>
          <pc:sldMk cId="2710289349" sldId="265"/>
        </pc:sldMkLst>
      </pc:sldChg>
      <pc:sldChg chg="del">
        <pc:chgData name="Oleksandr Olashyn" userId="fbbddd5de6dc56e2" providerId="LiveId" clId="{44B69AC4-A84A-4C6E-ADAF-1CBEEE7BDA9F}" dt="2022-11-05T01:59:00.645" v="20" actId="47"/>
        <pc:sldMkLst>
          <pc:docMk/>
          <pc:sldMk cId="1644733715" sldId="266"/>
        </pc:sldMkLst>
      </pc:sldChg>
      <pc:sldChg chg="del">
        <pc:chgData name="Oleksandr Olashyn" userId="fbbddd5de6dc56e2" providerId="LiveId" clId="{44B69AC4-A84A-4C6E-ADAF-1CBEEE7BDA9F}" dt="2022-11-05T01:59:01.331" v="22" actId="47"/>
        <pc:sldMkLst>
          <pc:docMk/>
          <pc:sldMk cId="1973266596" sldId="267"/>
        </pc:sldMkLst>
      </pc:sldChg>
      <pc:sldChg chg="del">
        <pc:chgData name="Oleksandr Olashyn" userId="fbbddd5de6dc56e2" providerId="LiveId" clId="{44B69AC4-A84A-4C6E-ADAF-1CBEEE7BDA9F}" dt="2022-11-05T01:59:01.317" v="21" actId="47"/>
        <pc:sldMkLst>
          <pc:docMk/>
          <pc:sldMk cId="2057920542" sldId="268"/>
        </pc:sldMkLst>
      </pc:sldChg>
      <pc:sldChg chg="del">
        <pc:chgData name="Oleksandr Olashyn" userId="fbbddd5de6dc56e2" providerId="LiveId" clId="{44B69AC4-A84A-4C6E-ADAF-1CBEEE7BDA9F}" dt="2022-11-05T01:59:02.494" v="26" actId="47"/>
        <pc:sldMkLst>
          <pc:docMk/>
          <pc:sldMk cId="665845839" sldId="269"/>
        </pc:sldMkLst>
      </pc:sldChg>
      <pc:sldChg chg="del">
        <pc:chgData name="Oleksandr Olashyn" userId="fbbddd5de6dc56e2" providerId="LiveId" clId="{44B69AC4-A84A-4C6E-ADAF-1CBEEE7BDA9F}" dt="2022-11-05T01:59:04.703" v="31" actId="47"/>
        <pc:sldMkLst>
          <pc:docMk/>
          <pc:sldMk cId="4044681738" sldId="270"/>
        </pc:sldMkLst>
      </pc:sldChg>
      <pc:sldChg chg="del">
        <pc:chgData name="Oleksandr Olashyn" userId="fbbddd5de6dc56e2" providerId="LiveId" clId="{44B69AC4-A84A-4C6E-ADAF-1CBEEE7BDA9F}" dt="2022-11-05T01:59:04.178" v="30" actId="47"/>
        <pc:sldMkLst>
          <pc:docMk/>
          <pc:sldMk cId="3453182011" sldId="271"/>
        </pc:sldMkLst>
      </pc:sldChg>
      <pc:sldChg chg="del">
        <pc:chgData name="Oleksandr Olashyn" userId="fbbddd5de6dc56e2" providerId="LiveId" clId="{44B69AC4-A84A-4C6E-ADAF-1CBEEE7BDA9F}" dt="2022-11-05T01:59:05.117" v="32" actId="47"/>
        <pc:sldMkLst>
          <pc:docMk/>
          <pc:sldMk cId="246026689" sldId="272"/>
        </pc:sldMkLst>
      </pc:sldChg>
      <pc:sldChg chg="del">
        <pc:chgData name="Oleksandr Olashyn" userId="fbbddd5de6dc56e2" providerId="LiveId" clId="{44B69AC4-A84A-4C6E-ADAF-1CBEEE7BDA9F}" dt="2022-11-05T01:59:06.401" v="35" actId="47"/>
        <pc:sldMkLst>
          <pc:docMk/>
          <pc:sldMk cId="2425755891" sldId="274"/>
        </pc:sldMkLst>
      </pc:sldChg>
      <pc:sldChg chg="del">
        <pc:chgData name="Oleksandr Olashyn" userId="fbbddd5de6dc56e2" providerId="LiveId" clId="{44B69AC4-A84A-4C6E-ADAF-1CBEEE7BDA9F}" dt="2022-11-05T01:59:07.329" v="37" actId="47"/>
        <pc:sldMkLst>
          <pc:docMk/>
          <pc:sldMk cId="1262671122" sldId="275"/>
        </pc:sldMkLst>
      </pc:sldChg>
      <pc:sldChg chg="del">
        <pc:chgData name="Oleksandr Olashyn" userId="fbbddd5de6dc56e2" providerId="LiveId" clId="{44B69AC4-A84A-4C6E-ADAF-1CBEEE7BDA9F}" dt="2022-11-05T01:59:09.557" v="42" actId="47"/>
        <pc:sldMkLst>
          <pc:docMk/>
          <pc:sldMk cId="2255304333" sldId="276"/>
        </pc:sldMkLst>
      </pc:sldChg>
      <pc:sldChg chg="del">
        <pc:chgData name="Oleksandr Olashyn" userId="fbbddd5de6dc56e2" providerId="LiveId" clId="{44B69AC4-A84A-4C6E-ADAF-1CBEEE7BDA9F}" dt="2022-11-05T01:59:08.638" v="40" actId="47"/>
        <pc:sldMkLst>
          <pc:docMk/>
          <pc:sldMk cId="4039226" sldId="277"/>
        </pc:sldMkLst>
      </pc:sldChg>
      <pc:sldChg chg="del">
        <pc:chgData name="Oleksandr Olashyn" userId="fbbddd5de6dc56e2" providerId="LiveId" clId="{44B69AC4-A84A-4C6E-ADAF-1CBEEE7BDA9F}" dt="2022-11-05T01:59:06.893" v="36" actId="47"/>
        <pc:sldMkLst>
          <pc:docMk/>
          <pc:sldMk cId="2563604369" sldId="278"/>
        </pc:sldMkLst>
      </pc:sldChg>
      <pc:sldChg chg="del">
        <pc:chgData name="Oleksandr Olashyn" userId="fbbddd5de6dc56e2" providerId="LiveId" clId="{44B69AC4-A84A-4C6E-ADAF-1CBEEE7BDA9F}" dt="2022-11-05T01:59:01.345" v="23" actId="47"/>
        <pc:sldMkLst>
          <pc:docMk/>
          <pc:sldMk cId="1525169212" sldId="279"/>
        </pc:sldMkLst>
      </pc:sldChg>
      <pc:sldChg chg="del">
        <pc:chgData name="Oleksandr Olashyn" userId="fbbddd5de6dc56e2" providerId="LiveId" clId="{44B69AC4-A84A-4C6E-ADAF-1CBEEE7BDA9F}" dt="2022-11-05T01:59:02.002" v="25" actId="47"/>
        <pc:sldMkLst>
          <pc:docMk/>
          <pc:sldMk cId="2335603332" sldId="280"/>
        </pc:sldMkLst>
      </pc:sldChg>
      <pc:sldChg chg="modSp del mod">
        <pc:chgData name="Oleksandr Olashyn" userId="fbbddd5de6dc56e2" providerId="LiveId" clId="{44B69AC4-A84A-4C6E-ADAF-1CBEEE7BDA9F}" dt="2022-11-09T01:39:54.132" v="317" actId="47"/>
        <pc:sldMkLst>
          <pc:docMk/>
          <pc:sldMk cId="2381134905" sldId="283"/>
        </pc:sldMkLst>
        <pc:spChg chg="mod">
          <ac:chgData name="Oleksandr Olashyn" userId="fbbddd5de6dc56e2" providerId="LiveId" clId="{44B69AC4-A84A-4C6E-ADAF-1CBEEE7BDA9F}" dt="2022-11-05T01:59:46.597" v="46"/>
          <ac:spMkLst>
            <pc:docMk/>
            <pc:sldMk cId="2381134905" sldId="283"/>
            <ac:spMk id="2" creationId="{D7D8675F-9CEC-779C-61CF-CB136E3B2740}"/>
          </ac:spMkLst>
        </pc:spChg>
        <pc:spChg chg="mod">
          <ac:chgData name="Oleksandr Olashyn" userId="fbbddd5de6dc56e2" providerId="LiveId" clId="{44B69AC4-A84A-4C6E-ADAF-1CBEEE7BDA9F}" dt="2022-11-05T01:59:46.597" v="46"/>
          <ac:spMkLst>
            <pc:docMk/>
            <pc:sldMk cId="2381134905" sldId="283"/>
            <ac:spMk id="3" creationId="{AE08091B-A281-A829-6952-37A2A830B231}"/>
          </ac:spMkLst>
        </pc:spChg>
      </pc:sldChg>
      <pc:sldChg chg="modSp mod">
        <pc:chgData name="Oleksandr Olashyn" userId="fbbddd5de6dc56e2" providerId="LiveId" clId="{44B69AC4-A84A-4C6E-ADAF-1CBEEE7BDA9F}" dt="2022-11-05T02:20:24.565" v="304" actId="1076"/>
        <pc:sldMkLst>
          <pc:docMk/>
          <pc:sldMk cId="2932312538" sldId="284"/>
        </pc:sldMkLst>
        <pc:spChg chg="mod">
          <ac:chgData name="Oleksandr Olashyn" userId="fbbddd5de6dc56e2" providerId="LiveId" clId="{44B69AC4-A84A-4C6E-ADAF-1CBEEE7BDA9F}" dt="2022-11-05T01:59:46.597" v="46"/>
          <ac:spMkLst>
            <pc:docMk/>
            <pc:sldMk cId="2932312538" sldId="284"/>
            <ac:spMk id="2" creationId="{9CE6C846-966C-A87C-EB62-448F152C43F1}"/>
          </ac:spMkLst>
        </pc:spChg>
        <pc:spChg chg="mod">
          <ac:chgData name="Oleksandr Olashyn" userId="fbbddd5de6dc56e2" providerId="LiveId" clId="{44B69AC4-A84A-4C6E-ADAF-1CBEEE7BDA9F}" dt="2022-11-05T02:20:24.565" v="304" actId="1076"/>
          <ac:spMkLst>
            <pc:docMk/>
            <pc:sldMk cId="2932312538" sldId="284"/>
            <ac:spMk id="19" creationId="{6547C7C5-D6D7-BF28-71BA-6CBE018BF50F}"/>
          </ac:spMkLst>
        </pc:spChg>
        <pc:spChg chg="mod">
          <ac:chgData name="Oleksandr Olashyn" userId="fbbddd5de6dc56e2" providerId="LiveId" clId="{44B69AC4-A84A-4C6E-ADAF-1CBEEE7BDA9F}" dt="2022-11-05T02:20:24.565" v="304" actId="1076"/>
          <ac:spMkLst>
            <pc:docMk/>
            <pc:sldMk cId="2932312538" sldId="284"/>
            <ac:spMk id="20" creationId="{58CF5DBA-CA77-0460-AE3A-E50DEACACD65}"/>
          </ac:spMkLst>
        </pc:spChg>
        <pc:spChg chg="mod">
          <ac:chgData name="Oleksandr Olashyn" userId="fbbddd5de6dc56e2" providerId="LiveId" clId="{44B69AC4-A84A-4C6E-ADAF-1CBEEE7BDA9F}" dt="2022-11-05T02:20:24.565" v="304" actId="1076"/>
          <ac:spMkLst>
            <pc:docMk/>
            <pc:sldMk cId="2932312538" sldId="284"/>
            <ac:spMk id="21" creationId="{0D83C9C8-5B04-352C-389E-1F71CE302179}"/>
          </ac:spMkLst>
        </pc:spChg>
        <pc:spChg chg="mod">
          <ac:chgData name="Oleksandr Olashyn" userId="fbbddd5de6dc56e2" providerId="LiveId" clId="{44B69AC4-A84A-4C6E-ADAF-1CBEEE7BDA9F}" dt="2022-11-05T02:20:24.565" v="304" actId="1076"/>
          <ac:spMkLst>
            <pc:docMk/>
            <pc:sldMk cId="2932312538" sldId="284"/>
            <ac:spMk id="26" creationId="{42F83F27-D585-7BB0-578C-2F3DBF78B499}"/>
          </ac:spMkLst>
        </pc:spChg>
        <pc:picChg chg="mod">
          <ac:chgData name="Oleksandr Olashyn" userId="fbbddd5de6dc56e2" providerId="LiveId" clId="{44B69AC4-A84A-4C6E-ADAF-1CBEEE7BDA9F}" dt="2022-11-05T02:20:24.565" v="304" actId="1076"/>
          <ac:picMkLst>
            <pc:docMk/>
            <pc:sldMk cId="2932312538" sldId="284"/>
            <ac:picMk id="22" creationId="{3EC6FF74-05F8-106D-2E2C-2C471CE5BDFB}"/>
          </ac:picMkLst>
        </pc:picChg>
        <pc:picChg chg="mod">
          <ac:chgData name="Oleksandr Olashyn" userId="fbbddd5de6dc56e2" providerId="LiveId" clId="{44B69AC4-A84A-4C6E-ADAF-1CBEEE7BDA9F}" dt="2022-11-05T02:20:24.565" v="304" actId="1076"/>
          <ac:picMkLst>
            <pc:docMk/>
            <pc:sldMk cId="2932312538" sldId="284"/>
            <ac:picMk id="23" creationId="{A231B535-7F85-6635-B020-744237F4B41C}"/>
          </ac:picMkLst>
        </pc:picChg>
        <pc:picChg chg="mod">
          <ac:chgData name="Oleksandr Olashyn" userId="fbbddd5de6dc56e2" providerId="LiveId" clId="{44B69AC4-A84A-4C6E-ADAF-1CBEEE7BDA9F}" dt="2022-11-05T02:20:24.565" v="304" actId="1076"/>
          <ac:picMkLst>
            <pc:docMk/>
            <pc:sldMk cId="2932312538" sldId="284"/>
            <ac:picMk id="24" creationId="{3AEB2E28-A5B1-96E2-F28F-740B460A3732}"/>
          </ac:picMkLst>
        </pc:picChg>
        <pc:picChg chg="mod">
          <ac:chgData name="Oleksandr Olashyn" userId="fbbddd5de6dc56e2" providerId="LiveId" clId="{44B69AC4-A84A-4C6E-ADAF-1CBEEE7BDA9F}" dt="2022-11-05T02:20:24.565" v="304" actId="1076"/>
          <ac:picMkLst>
            <pc:docMk/>
            <pc:sldMk cId="2932312538" sldId="284"/>
            <ac:picMk id="25" creationId="{700A4582-5222-DAE6-8206-5D07DA3BC868}"/>
          </ac:picMkLst>
        </pc:picChg>
      </pc:sldChg>
      <pc:sldChg chg="del">
        <pc:chgData name="Oleksandr Olashyn" userId="fbbddd5de6dc56e2" providerId="LiveId" clId="{44B69AC4-A84A-4C6E-ADAF-1CBEEE7BDA9F}" dt="2022-11-05T01:59:10.531" v="43" actId="47"/>
        <pc:sldMkLst>
          <pc:docMk/>
          <pc:sldMk cId="841909352" sldId="285"/>
        </pc:sldMkLst>
      </pc:sldChg>
      <pc:sldChg chg="addSp delSp modSp new del mod">
        <pc:chgData name="Oleksandr Olashyn" userId="fbbddd5de6dc56e2" providerId="LiveId" clId="{44B69AC4-A84A-4C6E-ADAF-1CBEEE7BDA9F}" dt="2022-11-17T03:19:39.986" v="627" actId="47"/>
        <pc:sldMkLst>
          <pc:docMk/>
          <pc:sldMk cId="2003044729" sldId="285"/>
        </pc:sldMkLst>
        <pc:spChg chg="mod">
          <ac:chgData name="Oleksandr Olashyn" userId="fbbddd5de6dc56e2" providerId="LiveId" clId="{44B69AC4-A84A-4C6E-ADAF-1CBEEE7BDA9F}" dt="2022-11-17T03:13:46.962" v="352" actId="20577"/>
          <ac:spMkLst>
            <pc:docMk/>
            <pc:sldMk cId="2003044729" sldId="285"/>
            <ac:spMk id="2" creationId="{3FD4B4CB-0C62-A45F-64EC-9BF045372AD4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3" creationId="{11B7A2B6-293D-AEA8-1F23-FC7D82837C14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4" creationId="{818E317F-CECF-E77C-3EA1-E41D3B43417C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6" creationId="{0D3F2889-69DC-6167-3E37-E67B3B82F9E7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7" creationId="{5ED5B7E0-5B09-2F8D-8357-E38542CDC189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9" creationId="{4EE42F89-99AB-795F-C0DD-DA8061E66DCD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10" creationId="{E99B854B-BE84-44A2-5CEE-A63A5759381D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12" creationId="{DD95AC6F-A01F-D3AD-0608-2964236435FD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13" creationId="{FBBA355B-8F8D-6E33-B654-DA92FC855E87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14" creationId="{7AF3B31E-130D-3303-EDAD-789A8AF28401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15" creationId="{E850DBF1-CA0C-04DB-D659-0D2278CAF564}"/>
          </ac:spMkLst>
        </pc:spChg>
        <pc:spChg chg="add del mod">
          <ac:chgData name="Oleksandr Olashyn" userId="fbbddd5de6dc56e2" providerId="LiveId" clId="{44B69AC4-A84A-4C6E-ADAF-1CBEEE7BDA9F}" dt="2022-11-05T02:02:00.399" v="106"/>
          <ac:spMkLst>
            <pc:docMk/>
            <pc:sldMk cId="2003044729" sldId="285"/>
            <ac:spMk id="18" creationId="{0ACD51B3-5141-A726-BDCC-0615928BEAD9}"/>
          </ac:spMkLst>
        </pc:spChg>
        <pc:spChg chg="add mod">
          <ac:chgData name="Oleksandr Olashyn" userId="fbbddd5de6dc56e2" providerId="LiveId" clId="{44B69AC4-A84A-4C6E-ADAF-1CBEEE7BDA9F}" dt="2022-11-17T03:15:40.998" v="577" actId="20577"/>
          <ac:spMkLst>
            <pc:docMk/>
            <pc:sldMk cId="2003044729" sldId="285"/>
            <ac:spMk id="18" creationId="{4DC91AAC-0F80-0E6E-FBB2-11440A28B7C8}"/>
          </ac:spMkLst>
        </pc:spChg>
        <pc:spChg chg="add del mod">
          <ac:chgData name="Oleksandr Olashyn" userId="fbbddd5de6dc56e2" providerId="LiveId" clId="{44B69AC4-A84A-4C6E-ADAF-1CBEEE7BDA9F}" dt="2022-11-05T02:02:00.399" v="106"/>
          <ac:spMkLst>
            <pc:docMk/>
            <pc:sldMk cId="2003044729" sldId="285"/>
            <ac:spMk id="19" creationId="{4D07619D-BFD3-D037-3DE9-7CA9D52AE67D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21" creationId="{4CE59A39-BB9D-DBE4-2EA0-661E06A995FC}"/>
          </ac:spMkLst>
        </pc:spChg>
        <pc:spChg chg="add del mod">
          <ac:chgData name="Oleksandr Olashyn" userId="fbbddd5de6dc56e2" providerId="LiveId" clId="{44B69AC4-A84A-4C6E-ADAF-1CBEEE7BDA9F}" dt="2022-11-17T03:13:41.410" v="341" actId="478"/>
          <ac:spMkLst>
            <pc:docMk/>
            <pc:sldMk cId="2003044729" sldId="285"/>
            <ac:spMk id="22" creationId="{D9437E21-604D-BC09-057A-5D05615E8BAE}"/>
          </ac:spMkLst>
        </pc:spChg>
        <pc:picChg chg="add del mod">
          <ac:chgData name="Oleksandr Olashyn" userId="fbbddd5de6dc56e2" providerId="LiveId" clId="{44B69AC4-A84A-4C6E-ADAF-1CBEEE7BDA9F}" dt="2022-11-17T03:13:41.410" v="341" actId="478"/>
          <ac:picMkLst>
            <pc:docMk/>
            <pc:sldMk cId="2003044729" sldId="285"/>
            <ac:picMk id="5" creationId="{3046C908-338F-D841-39A3-7B8CFA399937}"/>
          </ac:picMkLst>
        </pc:picChg>
        <pc:picChg chg="add del mod">
          <ac:chgData name="Oleksandr Olashyn" userId="fbbddd5de6dc56e2" providerId="LiveId" clId="{44B69AC4-A84A-4C6E-ADAF-1CBEEE7BDA9F}" dt="2022-11-17T03:13:41.410" v="341" actId="478"/>
          <ac:picMkLst>
            <pc:docMk/>
            <pc:sldMk cId="2003044729" sldId="285"/>
            <ac:picMk id="8" creationId="{067690CC-AE87-E121-9655-097CA506C424}"/>
          </ac:picMkLst>
        </pc:picChg>
        <pc:picChg chg="add del mod">
          <ac:chgData name="Oleksandr Olashyn" userId="fbbddd5de6dc56e2" providerId="LiveId" clId="{44B69AC4-A84A-4C6E-ADAF-1CBEEE7BDA9F}" dt="2022-11-17T03:13:41.410" v="341" actId="478"/>
          <ac:picMkLst>
            <pc:docMk/>
            <pc:sldMk cId="2003044729" sldId="285"/>
            <ac:picMk id="11" creationId="{1D6022BD-830E-FD00-66B5-46D6B0B64152}"/>
          </ac:picMkLst>
        </pc:picChg>
        <pc:picChg chg="add del mod">
          <ac:chgData name="Oleksandr Olashyn" userId="fbbddd5de6dc56e2" providerId="LiveId" clId="{44B69AC4-A84A-4C6E-ADAF-1CBEEE7BDA9F}" dt="2022-11-17T03:13:41.410" v="341" actId="478"/>
          <ac:picMkLst>
            <pc:docMk/>
            <pc:sldMk cId="2003044729" sldId="285"/>
            <ac:picMk id="16" creationId="{E3387D2A-F9AE-8B1F-6257-31CBC9AD070C}"/>
          </ac:picMkLst>
        </pc:picChg>
        <pc:picChg chg="add del mod">
          <ac:chgData name="Oleksandr Olashyn" userId="fbbddd5de6dc56e2" providerId="LiveId" clId="{44B69AC4-A84A-4C6E-ADAF-1CBEEE7BDA9F}" dt="2022-11-17T03:13:41.410" v="341" actId="478"/>
          <ac:picMkLst>
            <pc:docMk/>
            <pc:sldMk cId="2003044729" sldId="285"/>
            <ac:picMk id="17" creationId="{D6E12A41-EBAC-F05A-328F-96ED4DFE9285}"/>
          </ac:picMkLst>
        </pc:picChg>
        <pc:picChg chg="add del mod">
          <ac:chgData name="Oleksandr Olashyn" userId="fbbddd5de6dc56e2" providerId="LiveId" clId="{44B69AC4-A84A-4C6E-ADAF-1CBEEE7BDA9F}" dt="2022-11-05T02:02:00.399" v="106"/>
          <ac:picMkLst>
            <pc:docMk/>
            <pc:sldMk cId="2003044729" sldId="285"/>
            <ac:picMk id="20" creationId="{74FA9F6C-F4CF-AA1A-AC50-584891F69249}"/>
          </ac:picMkLst>
        </pc:picChg>
        <pc:picChg chg="add del mod">
          <ac:chgData name="Oleksandr Olashyn" userId="fbbddd5de6dc56e2" providerId="LiveId" clId="{44B69AC4-A84A-4C6E-ADAF-1CBEEE7BDA9F}" dt="2022-11-17T03:13:41.410" v="341" actId="478"/>
          <ac:picMkLst>
            <pc:docMk/>
            <pc:sldMk cId="2003044729" sldId="285"/>
            <ac:picMk id="23" creationId="{248D96EC-DF52-120B-7CD3-EA02F48C9429}"/>
          </ac:picMkLst>
        </pc:picChg>
      </pc:sldChg>
      <pc:sldChg chg="new del">
        <pc:chgData name="Oleksandr Olashyn" userId="fbbddd5de6dc56e2" providerId="LiveId" clId="{44B69AC4-A84A-4C6E-ADAF-1CBEEE7BDA9F}" dt="2022-11-05T02:00:02.188" v="48" actId="680"/>
        <pc:sldMkLst>
          <pc:docMk/>
          <pc:sldMk cId="3914276713" sldId="285"/>
        </pc:sldMkLst>
      </pc:sldChg>
      <pc:sldChg chg="addSp modSp new mod">
        <pc:chgData name="Oleksandr Olashyn" userId="fbbddd5de6dc56e2" providerId="LiveId" clId="{44B69AC4-A84A-4C6E-ADAF-1CBEEE7BDA9F}" dt="2022-11-05T02:10:29.844" v="246" actId="1076"/>
        <pc:sldMkLst>
          <pc:docMk/>
          <pc:sldMk cId="184502631" sldId="286"/>
        </pc:sldMkLst>
        <pc:spChg chg="mod">
          <ac:chgData name="Oleksandr Olashyn" userId="fbbddd5de6dc56e2" providerId="LiveId" clId="{44B69AC4-A84A-4C6E-ADAF-1CBEEE7BDA9F}" dt="2022-11-05T02:07:20.609" v="146"/>
          <ac:spMkLst>
            <pc:docMk/>
            <pc:sldMk cId="184502631" sldId="286"/>
            <ac:spMk id="2" creationId="{0266BFE7-5106-1353-2DCE-84543B3618C4}"/>
          </ac:spMkLst>
        </pc:spChg>
        <pc:spChg chg="add mod">
          <ac:chgData name="Oleksandr Olashyn" userId="fbbddd5de6dc56e2" providerId="LiveId" clId="{44B69AC4-A84A-4C6E-ADAF-1CBEEE7BDA9F}" dt="2022-11-05T02:10:29.844" v="246" actId="1076"/>
          <ac:spMkLst>
            <pc:docMk/>
            <pc:sldMk cId="184502631" sldId="286"/>
            <ac:spMk id="4" creationId="{6184F300-B3D7-24DC-F092-FD44F98E9A24}"/>
          </ac:spMkLst>
        </pc:spChg>
        <pc:picChg chg="add mod">
          <ac:chgData name="Oleksandr Olashyn" userId="fbbddd5de6dc56e2" providerId="LiveId" clId="{44B69AC4-A84A-4C6E-ADAF-1CBEEE7BDA9F}" dt="2022-11-05T02:07:47.490" v="151" actId="1076"/>
          <ac:picMkLst>
            <pc:docMk/>
            <pc:sldMk cId="184502631" sldId="286"/>
            <ac:picMk id="3" creationId="{18596DE8-EF17-6E8A-ECF9-10AE6DBCE8EF}"/>
          </ac:picMkLst>
        </pc:picChg>
      </pc:sldChg>
      <pc:sldChg chg="del">
        <pc:chgData name="Oleksandr Olashyn" userId="fbbddd5de6dc56e2" providerId="LiveId" clId="{44B69AC4-A84A-4C6E-ADAF-1CBEEE7BDA9F}" dt="2022-11-05T01:59:05.924" v="34" actId="47"/>
        <pc:sldMkLst>
          <pc:docMk/>
          <pc:sldMk cId="1965144096" sldId="286"/>
        </pc:sldMkLst>
      </pc:sldChg>
      <pc:sldChg chg="del">
        <pc:chgData name="Oleksandr Olashyn" userId="fbbddd5de6dc56e2" providerId="LiveId" clId="{44B69AC4-A84A-4C6E-ADAF-1CBEEE7BDA9F}" dt="2022-11-05T01:59:01.607" v="24" actId="47"/>
        <pc:sldMkLst>
          <pc:docMk/>
          <pc:sldMk cId="709641229" sldId="287"/>
        </pc:sldMkLst>
      </pc:sldChg>
      <pc:sldChg chg="addSp modSp new mod setBg setClrOvrMap">
        <pc:chgData name="Oleksandr Olashyn" userId="fbbddd5de6dc56e2" providerId="LiveId" clId="{44B69AC4-A84A-4C6E-ADAF-1CBEEE7BDA9F}" dt="2022-11-05T02:12:23.260" v="261" actId="113"/>
        <pc:sldMkLst>
          <pc:docMk/>
          <pc:sldMk cId="1768053374" sldId="287"/>
        </pc:sldMkLst>
        <pc:spChg chg="mod">
          <ac:chgData name="Oleksandr Olashyn" userId="fbbddd5de6dc56e2" providerId="LiveId" clId="{44B69AC4-A84A-4C6E-ADAF-1CBEEE7BDA9F}" dt="2022-11-05T02:12:23.260" v="261" actId="113"/>
          <ac:spMkLst>
            <pc:docMk/>
            <pc:sldMk cId="1768053374" sldId="287"/>
            <ac:spMk id="2" creationId="{812486E0-C1B2-6171-0F77-80C8E21B03EF}"/>
          </ac:spMkLst>
        </pc:spChg>
        <pc:spChg chg="add">
          <ac:chgData name="Oleksandr Olashyn" userId="fbbddd5de6dc56e2" providerId="LiveId" clId="{44B69AC4-A84A-4C6E-ADAF-1CBEEE7BDA9F}" dt="2022-11-05T02:12:15.754" v="257" actId="26606"/>
          <ac:spMkLst>
            <pc:docMk/>
            <pc:sldMk cId="1768053374" sldId="287"/>
            <ac:spMk id="10" creationId="{1F94DC1C-47D1-41D7-8B1B-9A036D614027}"/>
          </ac:spMkLst>
        </pc:spChg>
        <pc:spChg chg="add">
          <ac:chgData name="Oleksandr Olashyn" userId="fbbddd5de6dc56e2" providerId="LiveId" clId="{44B69AC4-A84A-4C6E-ADAF-1CBEEE7BDA9F}" dt="2022-11-05T02:12:15.754" v="257" actId="26606"/>
          <ac:spMkLst>
            <pc:docMk/>
            <pc:sldMk cId="1768053374" sldId="287"/>
            <ac:spMk id="14" creationId="{AC12A592-C02D-46EF-8E1F-9335DB8D71DF}"/>
          </ac:spMkLst>
        </pc:spChg>
        <pc:spChg chg="add">
          <ac:chgData name="Oleksandr Olashyn" userId="fbbddd5de6dc56e2" providerId="LiveId" clId="{44B69AC4-A84A-4C6E-ADAF-1CBEEE7BDA9F}" dt="2022-11-05T02:12:15.754" v="257" actId="26606"/>
          <ac:spMkLst>
            <pc:docMk/>
            <pc:sldMk cId="1768053374" sldId="287"/>
            <ac:spMk id="16" creationId="{24005816-5BCA-4665-8A58-5580F8E9C84A}"/>
          </ac:spMkLst>
        </pc:spChg>
        <pc:grpChg chg="add">
          <ac:chgData name="Oleksandr Olashyn" userId="fbbddd5de6dc56e2" providerId="LiveId" clId="{44B69AC4-A84A-4C6E-ADAF-1CBEEE7BDA9F}" dt="2022-11-05T02:12:15.754" v="257" actId="26606"/>
          <ac:grpSpMkLst>
            <pc:docMk/>
            <pc:sldMk cId="1768053374" sldId="287"/>
            <ac:grpSpMk id="18" creationId="{BF07F359-8CA3-4854-91E7-EE6004020511}"/>
          </ac:grpSpMkLst>
        </pc:grpChg>
        <pc:picChg chg="add mod">
          <ac:chgData name="Oleksandr Olashyn" userId="fbbddd5de6dc56e2" providerId="LiveId" clId="{44B69AC4-A84A-4C6E-ADAF-1CBEEE7BDA9F}" dt="2022-11-05T02:12:15.754" v="257" actId="26606"/>
          <ac:picMkLst>
            <pc:docMk/>
            <pc:sldMk cId="1768053374" sldId="287"/>
            <ac:picMk id="3" creationId="{198A4A53-EBB8-00DB-43A3-583AB3A6F326}"/>
          </ac:picMkLst>
        </pc:picChg>
        <pc:picChg chg="add">
          <ac:chgData name="Oleksandr Olashyn" userId="fbbddd5de6dc56e2" providerId="LiveId" clId="{44B69AC4-A84A-4C6E-ADAF-1CBEEE7BDA9F}" dt="2022-11-05T02:12:15.754" v="257" actId="26606"/>
          <ac:picMkLst>
            <pc:docMk/>
            <pc:sldMk cId="1768053374" sldId="287"/>
            <ac:picMk id="8" creationId="{6AF6706C-CF07-43A1-BCC4-CBA5D33820DA}"/>
          </ac:picMkLst>
        </pc:picChg>
        <pc:picChg chg="add">
          <ac:chgData name="Oleksandr Olashyn" userId="fbbddd5de6dc56e2" providerId="LiveId" clId="{44B69AC4-A84A-4C6E-ADAF-1CBEEE7BDA9F}" dt="2022-11-05T02:12:15.754" v="257" actId="26606"/>
          <ac:picMkLst>
            <pc:docMk/>
            <pc:sldMk cId="1768053374" sldId="287"/>
            <ac:picMk id="12" creationId="{811383CE-CE86-4E1C-B289-798EB9E6E0E5}"/>
          </ac:picMkLst>
        </pc:picChg>
      </pc:sldChg>
      <pc:sldChg chg="addSp modSp new del mod">
        <pc:chgData name="Oleksandr Olashyn" userId="fbbddd5de6dc56e2" providerId="LiveId" clId="{44B69AC4-A84A-4C6E-ADAF-1CBEEE7BDA9F}" dt="2022-11-16T02:24:04.531" v="331" actId="47"/>
        <pc:sldMkLst>
          <pc:docMk/>
          <pc:sldMk cId="3254524526" sldId="288"/>
        </pc:sldMkLst>
        <pc:spChg chg="mod">
          <ac:chgData name="Oleksandr Olashyn" userId="fbbddd5de6dc56e2" providerId="LiveId" clId="{44B69AC4-A84A-4C6E-ADAF-1CBEEE7BDA9F}" dt="2022-11-05T02:14:27.608" v="277" actId="1076"/>
          <ac:spMkLst>
            <pc:docMk/>
            <pc:sldMk cId="3254524526" sldId="288"/>
            <ac:spMk id="2" creationId="{A0315583-1D17-0989-57F0-B0CAFF6CD500}"/>
          </ac:spMkLst>
        </pc:spChg>
        <pc:spChg chg="add mod">
          <ac:chgData name="Oleksandr Olashyn" userId="fbbddd5de6dc56e2" providerId="LiveId" clId="{44B69AC4-A84A-4C6E-ADAF-1CBEEE7BDA9F}" dt="2022-11-05T02:16:38.045" v="294" actId="1076"/>
          <ac:spMkLst>
            <pc:docMk/>
            <pc:sldMk cId="3254524526" sldId="288"/>
            <ac:spMk id="4" creationId="{9DBBD41E-02DD-9775-E9A5-5D02FF3CBB22}"/>
          </ac:spMkLst>
        </pc:spChg>
        <pc:spChg chg="add mod">
          <ac:chgData name="Oleksandr Olashyn" userId="fbbddd5de6dc56e2" providerId="LiveId" clId="{44B69AC4-A84A-4C6E-ADAF-1CBEEE7BDA9F}" dt="2022-11-05T02:16:38.045" v="294" actId="1076"/>
          <ac:spMkLst>
            <pc:docMk/>
            <pc:sldMk cId="3254524526" sldId="288"/>
            <ac:spMk id="6" creationId="{34B47565-110E-DA2A-8121-771FCB870C06}"/>
          </ac:spMkLst>
        </pc:spChg>
        <pc:spChg chg="add mod">
          <ac:chgData name="Oleksandr Olashyn" userId="fbbddd5de6dc56e2" providerId="LiveId" clId="{44B69AC4-A84A-4C6E-ADAF-1CBEEE7BDA9F}" dt="2022-11-05T02:16:38.045" v="294" actId="1076"/>
          <ac:spMkLst>
            <pc:docMk/>
            <pc:sldMk cId="3254524526" sldId="288"/>
            <ac:spMk id="8" creationId="{3252A2F6-9D96-F18E-0CDC-23F92D504283}"/>
          </ac:spMkLst>
        </pc:spChg>
        <pc:spChg chg="add mod">
          <ac:chgData name="Oleksandr Olashyn" userId="fbbddd5de6dc56e2" providerId="LiveId" clId="{44B69AC4-A84A-4C6E-ADAF-1CBEEE7BDA9F}" dt="2022-11-05T02:17:17.342" v="297" actId="1076"/>
          <ac:spMkLst>
            <pc:docMk/>
            <pc:sldMk cId="3254524526" sldId="288"/>
            <ac:spMk id="10" creationId="{6C29C69F-05E0-9E64-C17B-5AA74592FC69}"/>
          </ac:spMkLst>
        </pc:spChg>
        <pc:spChg chg="add mod">
          <ac:chgData name="Oleksandr Olashyn" userId="fbbddd5de6dc56e2" providerId="LiveId" clId="{44B69AC4-A84A-4C6E-ADAF-1CBEEE7BDA9F}" dt="2022-11-05T02:17:35.414" v="299" actId="1076"/>
          <ac:spMkLst>
            <pc:docMk/>
            <pc:sldMk cId="3254524526" sldId="288"/>
            <ac:spMk id="12" creationId="{62DEA10C-BB29-A59A-D321-9319F8657183}"/>
          </ac:spMkLst>
        </pc:spChg>
        <pc:spChg chg="add mod">
          <ac:chgData name="Oleksandr Olashyn" userId="fbbddd5de6dc56e2" providerId="LiveId" clId="{44B69AC4-A84A-4C6E-ADAF-1CBEEE7BDA9F}" dt="2022-11-05T02:16:38.045" v="294" actId="1076"/>
          <ac:spMkLst>
            <pc:docMk/>
            <pc:sldMk cId="3254524526" sldId="288"/>
            <ac:spMk id="14" creationId="{D2E38C83-B189-CCE2-CDE2-59EB74196210}"/>
          </ac:spMkLst>
        </pc:spChg>
        <pc:picChg chg="add mod">
          <ac:chgData name="Oleksandr Olashyn" userId="fbbddd5de6dc56e2" providerId="LiveId" clId="{44B69AC4-A84A-4C6E-ADAF-1CBEEE7BDA9F}" dt="2022-11-05T02:16:38.045" v="294" actId="1076"/>
          <ac:picMkLst>
            <pc:docMk/>
            <pc:sldMk cId="3254524526" sldId="288"/>
            <ac:picMk id="3" creationId="{A06B5998-B0F0-7F8A-A41B-8273B188D037}"/>
          </ac:picMkLst>
        </pc:picChg>
        <pc:picChg chg="add mod">
          <ac:chgData name="Oleksandr Olashyn" userId="fbbddd5de6dc56e2" providerId="LiveId" clId="{44B69AC4-A84A-4C6E-ADAF-1CBEEE7BDA9F}" dt="2022-11-05T02:16:38.045" v="294" actId="1076"/>
          <ac:picMkLst>
            <pc:docMk/>
            <pc:sldMk cId="3254524526" sldId="288"/>
            <ac:picMk id="5" creationId="{8164091B-D805-AF17-BBF6-2756746063EB}"/>
          </ac:picMkLst>
        </pc:picChg>
        <pc:picChg chg="add mod">
          <ac:chgData name="Oleksandr Olashyn" userId="fbbddd5de6dc56e2" providerId="LiveId" clId="{44B69AC4-A84A-4C6E-ADAF-1CBEEE7BDA9F}" dt="2022-11-05T02:16:38.045" v="294" actId="1076"/>
          <ac:picMkLst>
            <pc:docMk/>
            <pc:sldMk cId="3254524526" sldId="288"/>
            <ac:picMk id="7" creationId="{7EA2035F-EA3B-ED79-7DB2-68E8BA37A270}"/>
          </ac:picMkLst>
        </pc:picChg>
        <pc:picChg chg="add mod">
          <ac:chgData name="Oleksandr Olashyn" userId="fbbddd5de6dc56e2" providerId="LiveId" clId="{44B69AC4-A84A-4C6E-ADAF-1CBEEE7BDA9F}" dt="2022-11-05T02:17:17.342" v="297" actId="1076"/>
          <ac:picMkLst>
            <pc:docMk/>
            <pc:sldMk cId="3254524526" sldId="288"/>
            <ac:picMk id="9" creationId="{4AE01A4D-BD13-A57D-51AD-B0E940647953}"/>
          </ac:picMkLst>
        </pc:picChg>
        <pc:picChg chg="add mod">
          <ac:chgData name="Oleksandr Olashyn" userId="fbbddd5de6dc56e2" providerId="LiveId" clId="{44B69AC4-A84A-4C6E-ADAF-1CBEEE7BDA9F}" dt="2022-11-05T02:17:35.414" v="299" actId="1076"/>
          <ac:picMkLst>
            <pc:docMk/>
            <pc:sldMk cId="3254524526" sldId="288"/>
            <ac:picMk id="11" creationId="{9B4D9F2D-EE82-804B-70E9-5D477AAEBD71}"/>
          </ac:picMkLst>
        </pc:picChg>
        <pc:picChg chg="add mod">
          <ac:chgData name="Oleksandr Olashyn" userId="fbbddd5de6dc56e2" providerId="LiveId" clId="{44B69AC4-A84A-4C6E-ADAF-1CBEEE7BDA9F}" dt="2022-11-05T02:16:38.045" v="294" actId="1076"/>
          <ac:picMkLst>
            <pc:docMk/>
            <pc:sldMk cId="3254524526" sldId="288"/>
            <ac:picMk id="13" creationId="{361322DB-0F13-EC9E-F5E7-5E84E7312D4C}"/>
          </ac:picMkLst>
        </pc:picChg>
      </pc:sldChg>
      <pc:sldChg chg="del">
        <pc:chgData name="Oleksandr Olashyn" userId="fbbddd5de6dc56e2" providerId="LiveId" clId="{44B69AC4-A84A-4C6E-ADAF-1CBEEE7BDA9F}" dt="2022-11-05T01:59:03.346" v="28" actId="47"/>
        <pc:sldMkLst>
          <pc:docMk/>
          <pc:sldMk cId="682876588" sldId="289"/>
        </pc:sldMkLst>
      </pc:sldChg>
      <pc:sldChg chg="modSp add mod ord">
        <pc:chgData name="Oleksandr Olashyn" userId="fbbddd5de6dc56e2" providerId="LiveId" clId="{44B69AC4-A84A-4C6E-ADAF-1CBEEE7BDA9F}" dt="2022-11-09T01:39:49.675" v="316" actId="27636"/>
        <pc:sldMkLst>
          <pc:docMk/>
          <pc:sldMk cId="758267327" sldId="289"/>
        </pc:sldMkLst>
        <pc:spChg chg="mod">
          <ac:chgData name="Oleksandr Olashyn" userId="fbbddd5de6dc56e2" providerId="LiveId" clId="{44B69AC4-A84A-4C6E-ADAF-1CBEEE7BDA9F}" dt="2022-11-09T01:39:49.675" v="316" actId="27636"/>
          <ac:spMkLst>
            <pc:docMk/>
            <pc:sldMk cId="758267327" sldId="289"/>
            <ac:spMk id="2" creationId="{D7D8675F-9CEC-779C-61CF-CB136E3B2740}"/>
          </ac:spMkLst>
        </pc:spChg>
      </pc:sldChg>
      <pc:sldChg chg="add del">
        <pc:chgData name="Oleksandr Olashyn" userId="fbbddd5de6dc56e2" providerId="LiveId" clId="{44B69AC4-A84A-4C6E-ADAF-1CBEEE7BDA9F}" dt="2022-11-09T01:38:58.740" v="306"/>
        <pc:sldMkLst>
          <pc:docMk/>
          <pc:sldMk cId="3482922311" sldId="289"/>
        </pc:sldMkLst>
      </pc:sldChg>
      <pc:sldChg chg="del">
        <pc:chgData name="Oleksandr Olashyn" userId="fbbddd5de6dc56e2" providerId="LiveId" clId="{44B69AC4-A84A-4C6E-ADAF-1CBEEE7BDA9F}" dt="2022-11-05T01:59:02.920" v="27" actId="47"/>
        <pc:sldMkLst>
          <pc:docMk/>
          <pc:sldMk cId="446795909" sldId="290"/>
        </pc:sldMkLst>
      </pc:sldChg>
      <pc:sldChg chg="addSp modSp new del mod">
        <pc:chgData name="Oleksandr Olashyn" userId="fbbddd5de6dc56e2" providerId="LiveId" clId="{44B69AC4-A84A-4C6E-ADAF-1CBEEE7BDA9F}" dt="2022-11-17T02:51:36.169" v="335" actId="47"/>
        <pc:sldMkLst>
          <pc:docMk/>
          <pc:sldMk cId="895299226" sldId="290"/>
        </pc:sldMkLst>
        <pc:spChg chg="add mod">
          <ac:chgData name="Oleksandr Olashyn" userId="fbbddd5de6dc56e2" providerId="LiveId" clId="{44B69AC4-A84A-4C6E-ADAF-1CBEEE7BDA9F}" dt="2022-11-09T01:40:33.403" v="330" actId="20577"/>
          <ac:spMkLst>
            <pc:docMk/>
            <pc:sldMk cId="895299226" sldId="290"/>
            <ac:spMk id="2" creationId="{A5A587AB-99DA-C96F-805E-647FC121B3C4}"/>
          </ac:spMkLst>
        </pc:spChg>
        <pc:spChg chg="add mod">
          <ac:chgData name="Oleksandr Olashyn" userId="fbbddd5de6dc56e2" providerId="LiveId" clId="{44B69AC4-A84A-4C6E-ADAF-1CBEEE7BDA9F}" dt="2022-11-17T02:51:30.969" v="334" actId="20577"/>
          <ac:spMkLst>
            <pc:docMk/>
            <pc:sldMk cId="895299226" sldId="290"/>
            <ac:spMk id="3" creationId="{E7632C2F-111E-B3D1-2F07-4C1CF76F4F16}"/>
          </ac:spMkLst>
        </pc:spChg>
      </pc:sldChg>
      <pc:sldChg chg="add">
        <pc:chgData name="Oleksandr Olashyn" userId="fbbddd5de6dc56e2" providerId="LiveId" clId="{44B69AC4-A84A-4C6E-ADAF-1CBEEE7BDA9F}" dt="2022-11-17T03:13:36.929" v="340"/>
        <pc:sldMkLst>
          <pc:docMk/>
          <pc:sldMk cId="2246167115" sldId="290"/>
        </pc:sldMkLst>
      </pc:sldChg>
      <pc:sldChg chg="new del">
        <pc:chgData name="Oleksandr Olashyn" userId="fbbddd5de6dc56e2" providerId="LiveId" clId="{44B69AC4-A84A-4C6E-ADAF-1CBEEE7BDA9F}" dt="2022-11-17T03:13:21.794" v="337" actId="680"/>
        <pc:sldMkLst>
          <pc:docMk/>
          <pc:sldMk cId="2353957848" sldId="290"/>
        </pc:sldMkLst>
      </pc:sldChg>
      <pc:sldChg chg="new del">
        <pc:chgData name="Oleksandr Olashyn" userId="fbbddd5de6dc56e2" providerId="LiveId" clId="{44B69AC4-A84A-4C6E-ADAF-1CBEEE7BDA9F}" dt="2022-11-17T03:13:30.054" v="339" actId="680"/>
        <pc:sldMkLst>
          <pc:docMk/>
          <pc:sldMk cId="4056593193" sldId="290"/>
        </pc:sldMkLst>
      </pc:sldChg>
      <pc:sldChg chg="addSp delSp modSp add mod">
        <pc:chgData name="Oleksandr Olashyn" userId="fbbddd5de6dc56e2" providerId="LiveId" clId="{44B69AC4-A84A-4C6E-ADAF-1CBEEE7BDA9F}" dt="2022-11-17T03:19:35.148" v="626"/>
        <pc:sldMkLst>
          <pc:docMk/>
          <pc:sldMk cId="1035264624" sldId="291"/>
        </pc:sldMkLst>
        <pc:spChg chg="mod">
          <ac:chgData name="Oleksandr Olashyn" userId="fbbddd5de6dc56e2" providerId="LiveId" clId="{44B69AC4-A84A-4C6E-ADAF-1CBEEE7BDA9F}" dt="2022-11-17T03:18:12.903" v="585" actId="1076"/>
          <ac:spMkLst>
            <pc:docMk/>
            <pc:sldMk cId="1035264624" sldId="291"/>
            <ac:spMk id="2" creationId="{3FD4B4CB-0C62-A45F-64EC-9BF045372AD4}"/>
          </ac:spMkLst>
        </pc:spChg>
        <pc:spChg chg="del">
          <ac:chgData name="Oleksandr Olashyn" userId="fbbddd5de6dc56e2" providerId="LiveId" clId="{44B69AC4-A84A-4C6E-ADAF-1CBEEE7BDA9F}" dt="2022-11-17T03:18:00.668" v="580" actId="478"/>
          <ac:spMkLst>
            <pc:docMk/>
            <pc:sldMk cId="1035264624" sldId="291"/>
            <ac:spMk id="18" creationId="{4DC91AAC-0F80-0E6E-FBB2-11440A28B7C8}"/>
          </ac:spMkLst>
        </pc:spChg>
        <pc:graphicFrameChg chg="add mod">
          <ac:chgData name="Oleksandr Olashyn" userId="fbbddd5de6dc56e2" providerId="LiveId" clId="{44B69AC4-A84A-4C6E-ADAF-1CBEEE7BDA9F}" dt="2022-11-17T03:19:35.148" v="626"/>
          <ac:graphicFrameMkLst>
            <pc:docMk/>
            <pc:sldMk cId="1035264624" sldId="291"/>
            <ac:graphicFrameMk id="3" creationId="{17324958-261F-C9BD-A41A-6BB18B9A2CA4}"/>
          </ac:graphicFrameMkLst>
        </pc:graphicFrameChg>
      </pc:sldChg>
      <pc:sldChg chg="del">
        <pc:chgData name="Oleksandr Olashyn" userId="fbbddd5de6dc56e2" providerId="LiveId" clId="{44B69AC4-A84A-4C6E-ADAF-1CBEEE7BDA9F}" dt="2022-11-05T01:59:07.752" v="38" actId="47"/>
        <pc:sldMkLst>
          <pc:docMk/>
          <pc:sldMk cId="2193052543" sldId="291"/>
        </pc:sldMkLst>
      </pc:sldChg>
      <pc:sldChg chg="del">
        <pc:chgData name="Oleksandr Olashyn" userId="fbbddd5de6dc56e2" providerId="LiveId" clId="{44B69AC4-A84A-4C6E-ADAF-1CBEEE7BDA9F}" dt="2022-11-05T01:59:08.253" v="39" actId="47"/>
        <pc:sldMkLst>
          <pc:docMk/>
          <pc:sldMk cId="2282659000" sldId="292"/>
        </pc:sldMkLst>
      </pc:sldChg>
      <pc:sldChg chg="del">
        <pc:chgData name="Oleksandr Olashyn" userId="fbbddd5de6dc56e2" providerId="LiveId" clId="{44B69AC4-A84A-4C6E-ADAF-1CBEEE7BDA9F}" dt="2022-11-05T01:59:03.760" v="29" actId="47"/>
        <pc:sldMkLst>
          <pc:docMk/>
          <pc:sldMk cId="28245801" sldId="293"/>
        </pc:sldMkLst>
      </pc:sldChg>
      <pc:sldChg chg="del">
        <pc:chgData name="Oleksandr Olashyn" userId="fbbddd5de6dc56e2" providerId="LiveId" clId="{44B69AC4-A84A-4C6E-ADAF-1CBEEE7BDA9F}" dt="2022-11-05T01:59:09" v="41" actId="47"/>
        <pc:sldMkLst>
          <pc:docMk/>
          <pc:sldMk cId="1367112504" sldId="294"/>
        </pc:sldMkLst>
      </pc:sldChg>
      <pc:sldMasterChg chg="del delSldLayout">
        <pc:chgData name="Oleksandr Olashyn" userId="fbbddd5de6dc56e2" providerId="LiveId" clId="{44B69AC4-A84A-4C6E-ADAF-1CBEEE7BDA9F}" dt="2022-11-05T01:59:14.304" v="45" actId="47"/>
        <pc:sldMasterMkLst>
          <pc:docMk/>
          <pc:sldMasterMk cId="4258396291" sldId="2147483648"/>
        </pc:sldMasterMkLst>
        <pc:sldLayoutChg chg="del">
          <pc:chgData name="Oleksandr Olashyn" userId="fbbddd5de6dc56e2" providerId="LiveId" clId="{44B69AC4-A84A-4C6E-ADAF-1CBEEE7BDA9F}" dt="2022-11-05T01:59:14.304" v="45" actId="47"/>
          <pc:sldLayoutMkLst>
            <pc:docMk/>
            <pc:sldMasterMk cId="4258396291" sldId="2147483648"/>
            <pc:sldLayoutMk cId="4118272449" sldId="2147483649"/>
          </pc:sldLayoutMkLst>
        </pc:sldLayoutChg>
        <pc:sldLayoutChg chg="del">
          <pc:chgData name="Oleksandr Olashyn" userId="fbbddd5de6dc56e2" providerId="LiveId" clId="{44B69AC4-A84A-4C6E-ADAF-1CBEEE7BDA9F}" dt="2022-11-05T01:59:14.304" v="45" actId="47"/>
          <pc:sldLayoutMkLst>
            <pc:docMk/>
            <pc:sldMasterMk cId="4258396291" sldId="2147483648"/>
            <pc:sldLayoutMk cId="2958056112" sldId="2147483650"/>
          </pc:sldLayoutMkLst>
        </pc:sldLayoutChg>
        <pc:sldLayoutChg chg="del">
          <pc:chgData name="Oleksandr Olashyn" userId="fbbddd5de6dc56e2" providerId="LiveId" clId="{44B69AC4-A84A-4C6E-ADAF-1CBEEE7BDA9F}" dt="2022-11-05T01:59:14.304" v="45" actId="47"/>
          <pc:sldLayoutMkLst>
            <pc:docMk/>
            <pc:sldMasterMk cId="4258396291" sldId="2147483648"/>
            <pc:sldLayoutMk cId="606654518" sldId="2147483651"/>
          </pc:sldLayoutMkLst>
        </pc:sldLayoutChg>
        <pc:sldLayoutChg chg="del">
          <pc:chgData name="Oleksandr Olashyn" userId="fbbddd5de6dc56e2" providerId="LiveId" clId="{44B69AC4-A84A-4C6E-ADAF-1CBEEE7BDA9F}" dt="2022-11-05T01:59:14.304" v="45" actId="47"/>
          <pc:sldLayoutMkLst>
            <pc:docMk/>
            <pc:sldMasterMk cId="4258396291" sldId="2147483648"/>
            <pc:sldLayoutMk cId="2634405353" sldId="2147483652"/>
          </pc:sldLayoutMkLst>
        </pc:sldLayoutChg>
        <pc:sldLayoutChg chg="del">
          <pc:chgData name="Oleksandr Olashyn" userId="fbbddd5de6dc56e2" providerId="LiveId" clId="{44B69AC4-A84A-4C6E-ADAF-1CBEEE7BDA9F}" dt="2022-11-05T01:59:14.304" v="45" actId="47"/>
          <pc:sldLayoutMkLst>
            <pc:docMk/>
            <pc:sldMasterMk cId="4258396291" sldId="2147483648"/>
            <pc:sldLayoutMk cId="1624858121" sldId="2147483653"/>
          </pc:sldLayoutMkLst>
        </pc:sldLayoutChg>
        <pc:sldLayoutChg chg="del">
          <pc:chgData name="Oleksandr Olashyn" userId="fbbddd5de6dc56e2" providerId="LiveId" clId="{44B69AC4-A84A-4C6E-ADAF-1CBEEE7BDA9F}" dt="2022-11-05T01:59:14.304" v="45" actId="47"/>
          <pc:sldLayoutMkLst>
            <pc:docMk/>
            <pc:sldMasterMk cId="4258396291" sldId="2147483648"/>
            <pc:sldLayoutMk cId="1176223817" sldId="2147483654"/>
          </pc:sldLayoutMkLst>
        </pc:sldLayoutChg>
        <pc:sldLayoutChg chg="del">
          <pc:chgData name="Oleksandr Olashyn" userId="fbbddd5de6dc56e2" providerId="LiveId" clId="{44B69AC4-A84A-4C6E-ADAF-1CBEEE7BDA9F}" dt="2022-11-05T01:59:14.304" v="45" actId="47"/>
          <pc:sldLayoutMkLst>
            <pc:docMk/>
            <pc:sldMasterMk cId="4258396291" sldId="2147483648"/>
            <pc:sldLayoutMk cId="3448703985" sldId="2147483655"/>
          </pc:sldLayoutMkLst>
        </pc:sldLayoutChg>
        <pc:sldLayoutChg chg="del">
          <pc:chgData name="Oleksandr Olashyn" userId="fbbddd5de6dc56e2" providerId="LiveId" clId="{44B69AC4-A84A-4C6E-ADAF-1CBEEE7BDA9F}" dt="2022-11-05T01:59:14.304" v="45" actId="47"/>
          <pc:sldLayoutMkLst>
            <pc:docMk/>
            <pc:sldMasterMk cId="4258396291" sldId="2147483648"/>
            <pc:sldLayoutMk cId="1520099061" sldId="2147483656"/>
          </pc:sldLayoutMkLst>
        </pc:sldLayoutChg>
        <pc:sldLayoutChg chg="del">
          <pc:chgData name="Oleksandr Olashyn" userId="fbbddd5de6dc56e2" providerId="LiveId" clId="{44B69AC4-A84A-4C6E-ADAF-1CBEEE7BDA9F}" dt="2022-11-05T01:59:14.304" v="45" actId="47"/>
          <pc:sldLayoutMkLst>
            <pc:docMk/>
            <pc:sldMasterMk cId="4258396291" sldId="2147483648"/>
            <pc:sldLayoutMk cId="206753779" sldId="2147483657"/>
          </pc:sldLayoutMkLst>
        </pc:sldLayoutChg>
        <pc:sldLayoutChg chg="del">
          <pc:chgData name="Oleksandr Olashyn" userId="fbbddd5de6dc56e2" providerId="LiveId" clId="{44B69AC4-A84A-4C6E-ADAF-1CBEEE7BDA9F}" dt="2022-11-05T01:59:14.304" v="45" actId="47"/>
          <pc:sldLayoutMkLst>
            <pc:docMk/>
            <pc:sldMasterMk cId="4258396291" sldId="2147483648"/>
            <pc:sldLayoutMk cId="3653897989" sldId="2147483658"/>
          </pc:sldLayoutMkLst>
        </pc:sldLayoutChg>
        <pc:sldLayoutChg chg="del">
          <pc:chgData name="Oleksandr Olashyn" userId="fbbddd5de6dc56e2" providerId="LiveId" clId="{44B69AC4-A84A-4C6E-ADAF-1CBEEE7BDA9F}" dt="2022-11-05T01:59:14.304" v="45" actId="47"/>
          <pc:sldLayoutMkLst>
            <pc:docMk/>
            <pc:sldMasterMk cId="4258396291" sldId="2147483648"/>
            <pc:sldLayoutMk cId="2563432347" sldId="2147483659"/>
          </pc:sldLayoutMkLst>
        </pc:sldLayoutChg>
      </pc:sldMasterChg>
      <pc:sldMasterChg chg="modSldLayout">
        <pc:chgData name="Oleksandr Olashyn" userId="fbbddd5de6dc56e2" providerId="LiveId" clId="{44B69AC4-A84A-4C6E-ADAF-1CBEEE7BDA9F}" dt="2022-11-05T01:59:46.597" v="46"/>
        <pc:sldMasterMkLst>
          <pc:docMk/>
          <pc:sldMasterMk cId="3185010818" sldId="2147483666"/>
        </pc:sldMasterMkLst>
        <pc:sldLayoutChg chg="addSp">
          <pc:chgData name="Oleksandr Olashyn" userId="fbbddd5de6dc56e2" providerId="LiveId" clId="{44B69AC4-A84A-4C6E-ADAF-1CBEEE7BDA9F}" dt="2022-11-05T01:59:46.597" v="46"/>
          <pc:sldLayoutMkLst>
            <pc:docMk/>
            <pc:sldMasterMk cId="3185010818" sldId="2147483666"/>
            <pc:sldLayoutMk cId="3970225543" sldId="2147483667"/>
          </pc:sldLayoutMkLst>
          <pc:picChg chg="add">
            <ac:chgData name="Oleksandr Olashyn" userId="fbbddd5de6dc56e2" providerId="LiveId" clId="{44B69AC4-A84A-4C6E-ADAF-1CBEEE7BDA9F}" dt="2022-11-05T01:59:46.597" v="46"/>
            <ac:picMkLst>
              <pc:docMk/>
              <pc:sldMasterMk cId="3185010818" sldId="2147483666"/>
              <pc:sldLayoutMk cId="3970225543" sldId="2147483667"/>
              <ac:picMk id="8" creationId="{29F39472-F988-582B-B96F-BE65DEAF7C7C}"/>
            </ac:picMkLst>
          </pc:picChg>
        </pc:sldLayoutChg>
      </pc:sldMasterChg>
    </pc:docChg>
  </pc:docChgLst>
  <pc:docChgLst>
    <pc:chgData name="Oleksandr Olashyn" userId="fbbddd5de6dc56e2" providerId="LiveId" clId="{506BB5C2-939D-4EA9-A53B-53012F9B9770}"/>
    <pc:docChg chg="undo custSel addSld delSld modSld sldOrd addSection delSection modSection">
      <pc:chgData name="Oleksandr Olashyn" userId="fbbddd5de6dc56e2" providerId="LiveId" clId="{506BB5C2-939D-4EA9-A53B-53012F9B9770}" dt="2022-07-28T04:09:16.872" v="1368" actId="26606"/>
      <pc:docMkLst>
        <pc:docMk/>
      </pc:docMkLst>
      <pc:sldChg chg="new del">
        <pc:chgData name="Oleksandr Olashyn" userId="fbbddd5de6dc56e2" providerId="LiveId" clId="{506BB5C2-939D-4EA9-A53B-53012F9B9770}" dt="2022-07-26T23:27:29.704" v="951" actId="47"/>
        <pc:sldMkLst>
          <pc:docMk/>
          <pc:sldMk cId="2891032459" sldId="256"/>
        </pc:sldMkLst>
      </pc:sldChg>
      <pc:sldChg chg="addSp delSp modSp new mod setBg setClrOvrMap">
        <pc:chgData name="Oleksandr Olashyn" userId="fbbddd5de6dc56e2" providerId="LiveId" clId="{506BB5C2-939D-4EA9-A53B-53012F9B9770}" dt="2022-07-27T01:40:12.219" v="1276" actId="20577"/>
        <pc:sldMkLst>
          <pc:docMk/>
          <pc:sldMk cId="1486340059" sldId="257"/>
        </pc:sldMkLst>
        <pc:spChg chg="mod">
          <ac:chgData name="Oleksandr Olashyn" userId="fbbddd5de6dc56e2" providerId="LiveId" clId="{506BB5C2-939D-4EA9-A53B-53012F9B9770}" dt="2022-07-26T23:33:06.125" v="1097" actId="26606"/>
          <ac:spMkLst>
            <pc:docMk/>
            <pc:sldMk cId="1486340059" sldId="257"/>
            <ac:spMk id="2" creationId="{F28DFBF7-95EA-F870-8B55-05C54590063A}"/>
          </ac:spMkLst>
        </pc:spChg>
        <pc:spChg chg="add del mod">
          <ac:chgData name="Oleksandr Olashyn" userId="fbbddd5de6dc56e2" providerId="LiveId" clId="{506BB5C2-939D-4EA9-A53B-53012F9B9770}" dt="2022-07-26T23:32:24.706" v="1070" actId="26606"/>
          <ac:spMkLst>
            <pc:docMk/>
            <pc:sldMk cId="1486340059" sldId="257"/>
            <ac:spMk id="3" creationId="{615CC7F3-9C4C-FC44-A2DC-94781136EE25}"/>
          </ac:spMkLst>
        </pc:spChg>
        <pc:spChg chg="add del">
          <ac:chgData name="Oleksandr Olashyn" userId="fbbddd5de6dc56e2" providerId="LiveId" clId="{506BB5C2-939D-4EA9-A53B-53012F9B9770}" dt="2022-07-26T23:31:16.847" v="1051" actId="26606"/>
          <ac:spMkLst>
            <pc:docMk/>
            <pc:sldMk cId="1486340059" sldId="257"/>
            <ac:spMk id="8" creationId="{100EDD19-6802-4EC3-95CE-CFFAB042CFD6}"/>
          </ac:spMkLst>
        </pc:spChg>
        <pc:spChg chg="add del">
          <ac:chgData name="Oleksandr Olashyn" userId="fbbddd5de6dc56e2" providerId="LiveId" clId="{506BB5C2-939D-4EA9-A53B-53012F9B9770}" dt="2022-07-26T23:31:47.133" v="1053" actId="26606"/>
          <ac:spMkLst>
            <pc:docMk/>
            <pc:sldMk cId="1486340059" sldId="257"/>
            <ac:spMk id="9" creationId="{2E442304-DDBD-4F7B-8017-36BCC863FB40}"/>
          </ac:spMkLst>
        </pc:spChg>
        <pc:spChg chg="add del">
          <ac:chgData name="Oleksandr Olashyn" userId="fbbddd5de6dc56e2" providerId="LiveId" clId="{506BB5C2-939D-4EA9-A53B-53012F9B9770}" dt="2022-07-26T23:31:16.847" v="1051" actId="26606"/>
          <ac:spMkLst>
            <pc:docMk/>
            <pc:sldMk cId="1486340059" sldId="257"/>
            <ac:spMk id="10" creationId="{DB17E863-922E-4C26-BD64-E8FD41D28661}"/>
          </ac:spMkLst>
        </pc:spChg>
        <pc:spChg chg="add del">
          <ac:chgData name="Oleksandr Olashyn" userId="fbbddd5de6dc56e2" providerId="LiveId" clId="{506BB5C2-939D-4EA9-A53B-53012F9B9770}" dt="2022-07-26T23:31:47.133" v="1053" actId="26606"/>
          <ac:spMkLst>
            <pc:docMk/>
            <pc:sldMk cId="1486340059" sldId="257"/>
            <ac:spMk id="11" creationId="{5E107275-3853-46FD-A241-DE4355A42675}"/>
          </ac:spMkLst>
        </pc:spChg>
        <pc:spChg chg="add del">
          <ac:chgData name="Oleksandr Olashyn" userId="fbbddd5de6dc56e2" providerId="LiveId" clId="{506BB5C2-939D-4EA9-A53B-53012F9B9770}" dt="2022-07-26T23:32:22.581" v="1067" actId="26606"/>
          <ac:spMkLst>
            <pc:docMk/>
            <pc:sldMk cId="1486340059" sldId="257"/>
            <ac:spMk id="12" creationId="{081E4A58-353D-44AE-B2FC-2A74E2E400F7}"/>
          </ac:spMkLst>
        </pc:spChg>
        <pc:spChg chg="add del">
          <ac:chgData name="Oleksandr Olashyn" userId="fbbddd5de6dc56e2" providerId="LiveId" clId="{506BB5C2-939D-4EA9-A53B-53012F9B9770}" dt="2022-07-26T23:31:47.787" v="1055" actId="26606"/>
          <ac:spMkLst>
            <pc:docMk/>
            <pc:sldMk cId="1486340059" sldId="257"/>
            <ac:spMk id="13" creationId="{2E442304-DDBD-4F7B-8017-36BCC863FB40}"/>
          </ac:spMkLst>
        </pc:spChg>
        <pc:spChg chg="add del">
          <ac:chgData name="Oleksandr Olashyn" userId="fbbddd5de6dc56e2" providerId="LiveId" clId="{506BB5C2-939D-4EA9-A53B-53012F9B9770}" dt="2022-07-26T23:31:47.787" v="1055" actId="26606"/>
          <ac:spMkLst>
            <pc:docMk/>
            <pc:sldMk cId="1486340059" sldId="257"/>
            <ac:spMk id="14" creationId="{5E107275-3853-46FD-A241-DE4355A42675}"/>
          </ac:spMkLst>
        </pc:spChg>
        <pc:spChg chg="add del">
          <ac:chgData name="Oleksandr Olashyn" userId="fbbddd5de6dc56e2" providerId="LiveId" clId="{506BB5C2-939D-4EA9-A53B-53012F9B9770}" dt="2022-07-26T23:31:48.466" v="1057" actId="26606"/>
          <ac:spMkLst>
            <pc:docMk/>
            <pc:sldMk cId="1486340059" sldId="257"/>
            <ac:spMk id="17" creationId="{2E442304-DDBD-4F7B-8017-36BCC863FB40}"/>
          </ac:spMkLst>
        </pc:spChg>
        <pc:spChg chg="add del">
          <ac:chgData name="Oleksandr Olashyn" userId="fbbddd5de6dc56e2" providerId="LiveId" clId="{506BB5C2-939D-4EA9-A53B-53012F9B9770}" dt="2022-07-26T23:31:48.466" v="1057" actId="26606"/>
          <ac:spMkLst>
            <pc:docMk/>
            <pc:sldMk cId="1486340059" sldId="257"/>
            <ac:spMk id="18" creationId="{5E107275-3853-46FD-A241-DE4355A42675}"/>
          </ac:spMkLst>
        </pc:spChg>
        <pc:spChg chg="add del">
          <ac:chgData name="Oleksandr Olashyn" userId="fbbddd5de6dc56e2" providerId="LiveId" clId="{506BB5C2-939D-4EA9-A53B-53012F9B9770}" dt="2022-07-26T23:31:50.100" v="1059" actId="26606"/>
          <ac:spMkLst>
            <pc:docMk/>
            <pc:sldMk cId="1486340059" sldId="257"/>
            <ac:spMk id="21" creationId="{2E442304-DDBD-4F7B-8017-36BCC863FB40}"/>
          </ac:spMkLst>
        </pc:spChg>
        <pc:spChg chg="add del">
          <ac:chgData name="Oleksandr Olashyn" userId="fbbddd5de6dc56e2" providerId="LiveId" clId="{506BB5C2-939D-4EA9-A53B-53012F9B9770}" dt="2022-07-26T23:31:50.100" v="1059" actId="26606"/>
          <ac:spMkLst>
            <pc:docMk/>
            <pc:sldMk cId="1486340059" sldId="257"/>
            <ac:spMk id="22" creationId="{5E107275-3853-46FD-A241-DE4355A42675}"/>
          </ac:spMkLst>
        </pc:spChg>
        <pc:spChg chg="add del">
          <ac:chgData name="Oleksandr Olashyn" userId="fbbddd5de6dc56e2" providerId="LiveId" clId="{506BB5C2-939D-4EA9-A53B-53012F9B9770}" dt="2022-07-26T23:31:51.369" v="1061" actId="26606"/>
          <ac:spMkLst>
            <pc:docMk/>
            <pc:sldMk cId="1486340059" sldId="257"/>
            <ac:spMk id="25" creationId="{2E442304-DDBD-4F7B-8017-36BCC863FB40}"/>
          </ac:spMkLst>
        </pc:spChg>
        <pc:spChg chg="add del">
          <ac:chgData name="Oleksandr Olashyn" userId="fbbddd5de6dc56e2" providerId="LiveId" clId="{506BB5C2-939D-4EA9-A53B-53012F9B9770}" dt="2022-07-26T23:31:51.369" v="1061" actId="26606"/>
          <ac:spMkLst>
            <pc:docMk/>
            <pc:sldMk cId="1486340059" sldId="257"/>
            <ac:spMk id="26" creationId="{5E107275-3853-46FD-A241-DE4355A42675}"/>
          </ac:spMkLst>
        </pc:spChg>
        <pc:spChg chg="add del">
          <ac:chgData name="Oleksandr Olashyn" userId="fbbddd5de6dc56e2" providerId="LiveId" clId="{506BB5C2-939D-4EA9-A53B-53012F9B9770}" dt="2022-07-26T23:31:52.082" v="1063" actId="26606"/>
          <ac:spMkLst>
            <pc:docMk/>
            <pc:sldMk cId="1486340059" sldId="257"/>
            <ac:spMk id="29" creationId="{2E442304-DDBD-4F7B-8017-36BCC863FB40}"/>
          </ac:spMkLst>
        </pc:spChg>
        <pc:spChg chg="add del">
          <ac:chgData name="Oleksandr Olashyn" userId="fbbddd5de6dc56e2" providerId="LiveId" clId="{506BB5C2-939D-4EA9-A53B-53012F9B9770}" dt="2022-07-26T23:31:52.082" v="1063" actId="26606"/>
          <ac:spMkLst>
            <pc:docMk/>
            <pc:sldMk cId="1486340059" sldId="257"/>
            <ac:spMk id="30" creationId="{5E107275-3853-46FD-A241-DE4355A42675}"/>
          </ac:spMkLst>
        </pc:spChg>
        <pc:spChg chg="add del">
          <ac:chgData name="Oleksandr Olashyn" userId="fbbddd5de6dc56e2" providerId="LiveId" clId="{506BB5C2-939D-4EA9-A53B-53012F9B9770}" dt="2022-07-26T23:32:17.898" v="1065" actId="26606"/>
          <ac:spMkLst>
            <pc:docMk/>
            <pc:sldMk cId="1486340059" sldId="257"/>
            <ac:spMk id="33" creationId="{2E442304-DDBD-4F7B-8017-36BCC863FB40}"/>
          </ac:spMkLst>
        </pc:spChg>
        <pc:spChg chg="add del">
          <ac:chgData name="Oleksandr Olashyn" userId="fbbddd5de6dc56e2" providerId="LiveId" clId="{506BB5C2-939D-4EA9-A53B-53012F9B9770}" dt="2022-07-26T23:32:17.898" v="1065" actId="26606"/>
          <ac:spMkLst>
            <pc:docMk/>
            <pc:sldMk cId="1486340059" sldId="257"/>
            <ac:spMk id="34" creationId="{5E107275-3853-46FD-A241-DE4355A42675}"/>
          </ac:spMkLst>
        </pc:spChg>
        <pc:spChg chg="add del">
          <ac:chgData name="Oleksandr Olashyn" userId="fbbddd5de6dc56e2" providerId="LiveId" clId="{506BB5C2-939D-4EA9-A53B-53012F9B9770}" dt="2022-07-26T23:32:22.581" v="1067" actId="26606"/>
          <ac:spMkLst>
            <pc:docMk/>
            <pc:sldMk cId="1486340059" sldId="257"/>
            <ac:spMk id="37" creationId="{907EF6B7-1338-4443-8C46-6A318D952DFD}"/>
          </ac:spMkLst>
        </pc:spChg>
        <pc:spChg chg="add del">
          <ac:chgData name="Oleksandr Olashyn" userId="fbbddd5de6dc56e2" providerId="LiveId" clId="{506BB5C2-939D-4EA9-A53B-53012F9B9770}" dt="2022-07-26T23:32:22.581" v="1067" actId="26606"/>
          <ac:spMkLst>
            <pc:docMk/>
            <pc:sldMk cId="1486340059" sldId="257"/>
            <ac:spMk id="38" creationId="{DAAE4CDD-124C-4DCF-9584-B6033B545DD5}"/>
          </ac:spMkLst>
        </pc:spChg>
        <pc:spChg chg="add del">
          <ac:chgData name="Oleksandr Olashyn" userId="fbbddd5de6dc56e2" providerId="LiveId" clId="{506BB5C2-939D-4EA9-A53B-53012F9B9770}" dt="2022-07-26T23:32:22.581" v="1067" actId="26606"/>
          <ac:spMkLst>
            <pc:docMk/>
            <pc:sldMk cId="1486340059" sldId="257"/>
            <ac:spMk id="39" creationId="{615CC7F3-9C4C-FC44-A2DC-94781136EE25}"/>
          </ac:spMkLst>
        </pc:spChg>
        <pc:spChg chg="add del">
          <ac:chgData name="Oleksandr Olashyn" userId="fbbddd5de6dc56e2" providerId="LiveId" clId="{506BB5C2-939D-4EA9-A53B-53012F9B9770}" dt="2022-07-26T23:32:24.687" v="1069" actId="26606"/>
          <ac:spMkLst>
            <pc:docMk/>
            <pc:sldMk cId="1486340059" sldId="257"/>
            <ac:spMk id="41" creationId="{100EDD19-6802-4EC3-95CE-CFFAB042CFD6}"/>
          </ac:spMkLst>
        </pc:spChg>
        <pc:spChg chg="add del">
          <ac:chgData name="Oleksandr Olashyn" userId="fbbddd5de6dc56e2" providerId="LiveId" clId="{506BB5C2-939D-4EA9-A53B-53012F9B9770}" dt="2022-07-26T23:32:24.687" v="1069" actId="26606"/>
          <ac:spMkLst>
            <pc:docMk/>
            <pc:sldMk cId="1486340059" sldId="257"/>
            <ac:spMk id="42" creationId="{DB17E863-922E-4C26-BD64-E8FD41D28661}"/>
          </ac:spMkLst>
        </pc:spChg>
        <pc:spChg chg="add del">
          <ac:chgData name="Oleksandr Olashyn" userId="fbbddd5de6dc56e2" providerId="LiveId" clId="{506BB5C2-939D-4EA9-A53B-53012F9B9770}" dt="2022-07-26T23:32:24.687" v="1069" actId="26606"/>
          <ac:spMkLst>
            <pc:docMk/>
            <pc:sldMk cId="1486340059" sldId="257"/>
            <ac:spMk id="43" creationId="{615CC7F3-9C4C-FC44-A2DC-94781136EE25}"/>
          </ac:spMkLst>
        </pc:spChg>
        <pc:spChg chg="add del">
          <ac:chgData name="Oleksandr Olashyn" userId="fbbddd5de6dc56e2" providerId="LiveId" clId="{506BB5C2-939D-4EA9-A53B-53012F9B9770}" dt="2022-07-26T23:33:06.125" v="1097" actId="26606"/>
          <ac:spMkLst>
            <pc:docMk/>
            <pc:sldMk cId="1486340059" sldId="257"/>
            <ac:spMk id="45" creationId="{2E442304-DDBD-4F7B-8017-36BCC863FB40}"/>
          </ac:spMkLst>
        </pc:spChg>
        <pc:spChg chg="add del">
          <ac:chgData name="Oleksandr Olashyn" userId="fbbddd5de6dc56e2" providerId="LiveId" clId="{506BB5C2-939D-4EA9-A53B-53012F9B9770}" dt="2022-07-26T23:33:06.125" v="1097" actId="26606"/>
          <ac:spMkLst>
            <pc:docMk/>
            <pc:sldMk cId="1486340059" sldId="257"/>
            <ac:spMk id="46" creationId="{5E107275-3853-46FD-A241-DE4355A42675}"/>
          </ac:spMkLst>
        </pc:spChg>
        <pc:spChg chg="add del">
          <ac:chgData name="Oleksandr Olashyn" userId="fbbddd5de6dc56e2" providerId="LiveId" clId="{506BB5C2-939D-4EA9-A53B-53012F9B9770}" dt="2022-07-26T23:33:06.119" v="1096" actId="26606"/>
          <ac:spMkLst>
            <pc:docMk/>
            <pc:sldMk cId="1486340059" sldId="257"/>
            <ac:spMk id="52" creationId="{1A9F7B4E-B03D-4F64-BE33-00D074458D45}"/>
          </ac:spMkLst>
        </pc:spChg>
        <pc:spChg chg="add del">
          <ac:chgData name="Oleksandr Olashyn" userId="fbbddd5de6dc56e2" providerId="LiveId" clId="{506BB5C2-939D-4EA9-A53B-53012F9B9770}" dt="2022-07-26T23:33:06.119" v="1096" actId="26606"/>
          <ac:spMkLst>
            <pc:docMk/>
            <pc:sldMk cId="1486340059" sldId="257"/>
            <ac:spMk id="54" creationId="{7E2BE7F7-CA89-4002-ACCE-A478AEA24F5E}"/>
          </ac:spMkLst>
        </pc:spChg>
        <pc:spChg chg="add">
          <ac:chgData name="Oleksandr Olashyn" userId="fbbddd5de6dc56e2" providerId="LiveId" clId="{506BB5C2-939D-4EA9-A53B-53012F9B9770}" dt="2022-07-26T23:33:06.125" v="1097" actId="26606"/>
          <ac:spMkLst>
            <pc:docMk/>
            <pc:sldMk cId="1486340059" sldId="257"/>
            <ac:spMk id="56" creationId="{6753252F-4873-4F63-801D-CC719279A7D5}"/>
          </ac:spMkLst>
        </pc:spChg>
        <pc:spChg chg="add">
          <ac:chgData name="Oleksandr Olashyn" userId="fbbddd5de6dc56e2" providerId="LiveId" clId="{506BB5C2-939D-4EA9-A53B-53012F9B9770}" dt="2022-07-26T23:33:06.125" v="1097" actId="26606"/>
          <ac:spMkLst>
            <pc:docMk/>
            <pc:sldMk cId="1486340059" sldId="257"/>
            <ac:spMk id="57" creationId="{047C8CCB-F95D-4249-92DD-651249D3535A}"/>
          </ac:spMkLst>
        </pc:spChg>
        <pc:graphicFrameChg chg="add del">
          <ac:chgData name="Oleksandr Olashyn" userId="fbbddd5de6dc56e2" providerId="LiveId" clId="{506BB5C2-939D-4EA9-A53B-53012F9B9770}" dt="2022-07-26T23:31:47.133" v="1053" actId="26606"/>
          <ac:graphicFrameMkLst>
            <pc:docMk/>
            <pc:sldMk cId="1486340059" sldId="257"/>
            <ac:graphicFrameMk id="5" creationId="{F5B9DA5A-E152-2F24-CE9B-48CF6847CCF3}"/>
          </ac:graphicFrameMkLst>
        </pc:graphicFrameChg>
        <pc:graphicFrameChg chg="add del">
          <ac:chgData name="Oleksandr Olashyn" userId="fbbddd5de6dc56e2" providerId="LiveId" clId="{506BB5C2-939D-4EA9-A53B-53012F9B9770}" dt="2022-07-26T23:31:47.787" v="1055" actId="26606"/>
          <ac:graphicFrameMkLst>
            <pc:docMk/>
            <pc:sldMk cId="1486340059" sldId="257"/>
            <ac:graphicFrameMk id="15" creationId="{F388A7F3-06A6-62D7-55A6-841942C3A396}"/>
          </ac:graphicFrameMkLst>
        </pc:graphicFrameChg>
        <pc:graphicFrameChg chg="add del">
          <ac:chgData name="Oleksandr Olashyn" userId="fbbddd5de6dc56e2" providerId="LiveId" clId="{506BB5C2-939D-4EA9-A53B-53012F9B9770}" dt="2022-07-26T23:31:48.466" v="1057" actId="26606"/>
          <ac:graphicFrameMkLst>
            <pc:docMk/>
            <pc:sldMk cId="1486340059" sldId="257"/>
            <ac:graphicFrameMk id="19" creationId="{F5B9DA5A-E152-2F24-CE9B-48CF6847CCF3}"/>
          </ac:graphicFrameMkLst>
        </pc:graphicFrameChg>
        <pc:graphicFrameChg chg="add del">
          <ac:chgData name="Oleksandr Olashyn" userId="fbbddd5de6dc56e2" providerId="LiveId" clId="{506BB5C2-939D-4EA9-A53B-53012F9B9770}" dt="2022-07-26T23:31:50.100" v="1059" actId="26606"/>
          <ac:graphicFrameMkLst>
            <pc:docMk/>
            <pc:sldMk cId="1486340059" sldId="257"/>
            <ac:graphicFrameMk id="23" creationId="{F388A7F3-06A6-62D7-55A6-841942C3A396}"/>
          </ac:graphicFrameMkLst>
        </pc:graphicFrameChg>
        <pc:graphicFrameChg chg="add del">
          <ac:chgData name="Oleksandr Olashyn" userId="fbbddd5de6dc56e2" providerId="LiveId" clId="{506BB5C2-939D-4EA9-A53B-53012F9B9770}" dt="2022-07-26T23:31:51.369" v="1061" actId="26606"/>
          <ac:graphicFrameMkLst>
            <pc:docMk/>
            <pc:sldMk cId="1486340059" sldId="257"/>
            <ac:graphicFrameMk id="27" creationId="{F5B9DA5A-E152-2F24-CE9B-48CF6847CCF3}"/>
          </ac:graphicFrameMkLst>
        </pc:graphicFrameChg>
        <pc:graphicFrameChg chg="add del">
          <ac:chgData name="Oleksandr Olashyn" userId="fbbddd5de6dc56e2" providerId="LiveId" clId="{506BB5C2-939D-4EA9-A53B-53012F9B9770}" dt="2022-07-26T23:31:52.082" v="1063" actId="26606"/>
          <ac:graphicFrameMkLst>
            <pc:docMk/>
            <pc:sldMk cId="1486340059" sldId="257"/>
            <ac:graphicFrameMk id="31" creationId="{F388A7F3-06A6-62D7-55A6-841942C3A396}"/>
          </ac:graphicFrameMkLst>
        </pc:graphicFrameChg>
        <pc:graphicFrameChg chg="add del">
          <ac:chgData name="Oleksandr Olashyn" userId="fbbddd5de6dc56e2" providerId="LiveId" clId="{506BB5C2-939D-4EA9-A53B-53012F9B9770}" dt="2022-07-26T23:32:17.898" v="1065" actId="26606"/>
          <ac:graphicFrameMkLst>
            <pc:docMk/>
            <pc:sldMk cId="1486340059" sldId="257"/>
            <ac:graphicFrameMk id="35" creationId="{F5B9DA5A-E152-2F24-CE9B-48CF6847CCF3}"/>
          </ac:graphicFrameMkLst>
        </pc:graphicFrameChg>
        <pc:graphicFrameChg chg="add mod modGraphic">
          <ac:chgData name="Oleksandr Olashyn" userId="fbbddd5de6dc56e2" providerId="LiveId" clId="{506BB5C2-939D-4EA9-A53B-53012F9B9770}" dt="2022-07-27T01:40:12.219" v="1276" actId="20577"/>
          <ac:graphicFrameMkLst>
            <pc:docMk/>
            <pc:sldMk cId="1486340059" sldId="257"/>
            <ac:graphicFrameMk id="47" creationId="{F5B9DA5A-E152-2F24-CE9B-48CF6847CCF3}"/>
          </ac:graphicFrameMkLst>
        </pc:graphicFrameChg>
      </pc:sldChg>
      <pc:sldChg chg="addSp delSp modSp new del mod">
        <pc:chgData name="Oleksandr Olashyn" userId="fbbddd5de6dc56e2" providerId="LiveId" clId="{506BB5C2-939D-4EA9-A53B-53012F9B9770}" dt="2022-07-26T23:30:56.756" v="1040" actId="47"/>
        <pc:sldMkLst>
          <pc:docMk/>
          <pc:sldMk cId="3603649293" sldId="258"/>
        </pc:sldMkLst>
        <pc:spChg chg="mod">
          <ac:chgData name="Oleksandr Olashyn" userId="fbbddd5de6dc56e2" providerId="LiveId" clId="{506BB5C2-939D-4EA9-A53B-53012F9B9770}" dt="2022-07-16T01:08:28.898" v="165" actId="1076"/>
          <ac:spMkLst>
            <pc:docMk/>
            <pc:sldMk cId="3603649293" sldId="258"/>
            <ac:spMk id="2" creationId="{A16C29FC-2830-D1BA-40C0-9840D8050D6A}"/>
          </ac:spMkLst>
        </pc:spChg>
        <pc:spChg chg="del mod">
          <ac:chgData name="Oleksandr Olashyn" userId="fbbddd5de6dc56e2" providerId="LiveId" clId="{506BB5C2-939D-4EA9-A53B-53012F9B9770}" dt="2022-07-16T01:07:03.882" v="148" actId="478"/>
          <ac:spMkLst>
            <pc:docMk/>
            <pc:sldMk cId="3603649293" sldId="258"/>
            <ac:spMk id="3" creationId="{E7AFBFA7-EDC2-E2DE-EA83-57F72134135B}"/>
          </ac:spMkLst>
        </pc:spChg>
        <pc:spChg chg="add del mod">
          <ac:chgData name="Oleksandr Olashyn" userId="fbbddd5de6dc56e2" providerId="LiveId" clId="{506BB5C2-939D-4EA9-A53B-53012F9B9770}" dt="2022-07-16T01:07:10.112" v="150" actId="478"/>
          <ac:spMkLst>
            <pc:docMk/>
            <pc:sldMk cId="3603649293" sldId="258"/>
            <ac:spMk id="4" creationId="{3C1F9893-EF1E-9252-C587-774D0F04D055}"/>
          </ac:spMkLst>
        </pc:spChg>
        <pc:spChg chg="add mod">
          <ac:chgData name="Oleksandr Olashyn" userId="fbbddd5de6dc56e2" providerId="LiveId" clId="{506BB5C2-939D-4EA9-A53B-53012F9B9770}" dt="2022-07-16T01:07:04.890" v="149"/>
          <ac:spMkLst>
            <pc:docMk/>
            <pc:sldMk cId="3603649293" sldId="258"/>
            <ac:spMk id="5" creationId="{82D1F327-AE6F-9F67-70D4-D8637A566AA6}"/>
          </ac:spMkLst>
        </pc:spChg>
        <pc:spChg chg="add del mod">
          <ac:chgData name="Oleksandr Olashyn" userId="fbbddd5de6dc56e2" providerId="LiveId" clId="{506BB5C2-939D-4EA9-A53B-53012F9B9770}" dt="2022-07-16T01:07:36.852" v="156" actId="478"/>
          <ac:spMkLst>
            <pc:docMk/>
            <pc:sldMk cId="3603649293" sldId="258"/>
            <ac:spMk id="10" creationId="{E489F37C-4611-A10A-95CB-9EDAE41B27D5}"/>
          </ac:spMkLst>
        </pc:spChg>
        <pc:spChg chg="add del mod">
          <ac:chgData name="Oleksandr Olashyn" userId="fbbddd5de6dc56e2" providerId="LiveId" clId="{506BB5C2-939D-4EA9-A53B-53012F9B9770}" dt="2022-07-16T01:07:36.852" v="156" actId="478"/>
          <ac:spMkLst>
            <pc:docMk/>
            <pc:sldMk cId="3603649293" sldId="258"/>
            <ac:spMk id="11" creationId="{A06E3FEB-3FAD-A025-1C67-BB269B65A68B}"/>
          </ac:spMkLst>
        </pc:spChg>
        <pc:spChg chg="add del mod">
          <ac:chgData name="Oleksandr Olashyn" userId="fbbddd5de6dc56e2" providerId="LiveId" clId="{506BB5C2-939D-4EA9-A53B-53012F9B9770}" dt="2022-07-16T01:07:36.852" v="156" actId="478"/>
          <ac:spMkLst>
            <pc:docMk/>
            <pc:sldMk cId="3603649293" sldId="258"/>
            <ac:spMk id="16" creationId="{A548B508-F100-394D-B382-48C1ABA4BA36}"/>
          </ac:spMkLst>
        </pc:spChg>
        <pc:spChg chg="add mod">
          <ac:chgData name="Oleksandr Olashyn" userId="fbbddd5de6dc56e2" providerId="LiveId" clId="{506BB5C2-939D-4EA9-A53B-53012F9B9770}" dt="2022-07-16T01:08:17.618" v="160" actId="207"/>
          <ac:spMkLst>
            <pc:docMk/>
            <pc:sldMk cId="3603649293" sldId="258"/>
            <ac:spMk id="18" creationId="{726DF4E8-2609-B9A1-0C49-FB226E662640}"/>
          </ac:spMkLst>
        </pc:spChg>
        <pc:spChg chg="add mod">
          <ac:chgData name="Oleksandr Olashyn" userId="fbbddd5de6dc56e2" providerId="LiveId" clId="{506BB5C2-939D-4EA9-A53B-53012F9B9770}" dt="2022-07-16T01:08:17.618" v="160" actId="207"/>
          <ac:spMkLst>
            <pc:docMk/>
            <pc:sldMk cId="3603649293" sldId="258"/>
            <ac:spMk id="19" creationId="{5D376CF5-508D-C6D0-3F0E-C15D98395EA2}"/>
          </ac:spMkLst>
        </pc:spChg>
        <pc:spChg chg="add mod">
          <ac:chgData name="Oleksandr Olashyn" userId="fbbddd5de6dc56e2" providerId="LiveId" clId="{506BB5C2-939D-4EA9-A53B-53012F9B9770}" dt="2022-07-16T01:08:17.618" v="160" actId="207"/>
          <ac:spMkLst>
            <pc:docMk/>
            <pc:sldMk cId="3603649293" sldId="258"/>
            <ac:spMk id="20" creationId="{F4402428-5AF4-6394-D93E-319B05D96D5F}"/>
          </ac:spMkLst>
        </pc:spChg>
        <pc:spChg chg="add mod">
          <ac:chgData name="Oleksandr Olashyn" userId="fbbddd5de6dc56e2" providerId="LiveId" clId="{506BB5C2-939D-4EA9-A53B-53012F9B9770}" dt="2022-07-16T01:08:17.618" v="160" actId="207"/>
          <ac:spMkLst>
            <pc:docMk/>
            <pc:sldMk cId="3603649293" sldId="258"/>
            <ac:spMk id="25" creationId="{D638553A-F43F-7D66-D35E-2836432B5836}"/>
          </ac:spMkLst>
        </pc:spChg>
        <pc:picChg chg="add mod">
          <ac:chgData name="Oleksandr Olashyn" userId="fbbddd5de6dc56e2" providerId="LiveId" clId="{506BB5C2-939D-4EA9-A53B-53012F9B9770}" dt="2022-07-16T01:08:25.482" v="163" actId="1076"/>
          <ac:picMkLst>
            <pc:docMk/>
            <pc:sldMk cId="3603649293" sldId="258"/>
            <ac:picMk id="6" creationId="{6A57ACBC-1258-94A2-7F04-47C95F1E7F92}"/>
          </ac:picMkLst>
        </pc:picChg>
        <pc:picChg chg="add mod">
          <ac:chgData name="Oleksandr Olashyn" userId="fbbddd5de6dc56e2" providerId="LiveId" clId="{506BB5C2-939D-4EA9-A53B-53012F9B9770}" dt="2022-07-16T01:07:04.890" v="149"/>
          <ac:picMkLst>
            <pc:docMk/>
            <pc:sldMk cId="3603649293" sldId="258"/>
            <ac:picMk id="7" creationId="{B3CA9ECA-6431-C739-283C-2B8DB4D82A02}"/>
          </ac:picMkLst>
        </pc:picChg>
        <pc:picChg chg="add mod">
          <ac:chgData name="Oleksandr Olashyn" userId="fbbddd5de6dc56e2" providerId="LiveId" clId="{506BB5C2-939D-4EA9-A53B-53012F9B9770}" dt="2022-07-16T01:07:04.890" v="149"/>
          <ac:picMkLst>
            <pc:docMk/>
            <pc:sldMk cId="3603649293" sldId="258"/>
            <ac:picMk id="8" creationId="{412C056A-518F-D933-028F-F00BB4FE274C}"/>
          </ac:picMkLst>
        </pc:picChg>
        <pc:picChg chg="add mod">
          <ac:chgData name="Oleksandr Olashyn" userId="fbbddd5de6dc56e2" providerId="LiveId" clId="{506BB5C2-939D-4EA9-A53B-53012F9B9770}" dt="2022-07-16T01:07:04.890" v="149"/>
          <ac:picMkLst>
            <pc:docMk/>
            <pc:sldMk cId="3603649293" sldId="258"/>
            <ac:picMk id="9" creationId="{82FC6D6F-AA5B-D1A6-57D8-5C052A70D7F5}"/>
          </ac:picMkLst>
        </pc:picChg>
        <pc:picChg chg="add del mod">
          <ac:chgData name="Oleksandr Olashyn" userId="fbbddd5de6dc56e2" providerId="LiveId" clId="{506BB5C2-939D-4EA9-A53B-53012F9B9770}" dt="2022-07-16T01:07:36.852" v="156" actId="478"/>
          <ac:picMkLst>
            <pc:docMk/>
            <pc:sldMk cId="3603649293" sldId="258"/>
            <ac:picMk id="12" creationId="{48F38A49-AB95-9689-987C-6FE20B68D015}"/>
          </ac:picMkLst>
        </pc:picChg>
        <pc:picChg chg="add del mod">
          <ac:chgData name="Oleksandr Olashyn" userId="fbbddd5de6dc56e2" providerId="LiveId" clId="{506BB5C2-939D-4EA9-A53B-53012F9B9770}" dt="2022-07-16T01:07:36.852" v="156" actId="478"/>
          <ac:picMkLst>
            <pc:docMk/>
            <pc:sldMk cId="3603649293" sldId="258"/>
            <ac:picMk id="13" creationId="{805BC1AB-3521-FC6F-87F8-54D2AC7C9B80}"/>
          </ac:picMkLst>
        </pc:picChg>
        <pc:picChg chg="add del mod">
          <ac:chgData name="Oleksandr Olashyn" userId="fbbddd5de6dc56e2" providerId="LiveId" clId="{506BB5C2-939D-4EA9-A53B-53012F9B9770}" dt="2022-07-16T01:07:36.852" v="156" actId="478"/>
          <ac:picMkLst>
            <pc:docMk/>
            <pc:sldMk cId="3603649293" sldId="258"/>
            <ac:picMk id="14" creationId="{9AE859C1-A799-E412-28EA-EEC0F0BFD727}"/>
          </ac:picMkLst>
        </pc:picChg>
        <pc:picChg chg="add del mod">
          <ac:chgData name="Oleksandr Olashyn" userId="fbbddd5de6dc56e2" providerId="LiveId" clId="{506BB5C2-939D-4EA9-A53B-53012F9B9770}" dt="2022-07-16T01:07:36.852" v="156" actId="478"/>
          <ac:picMkLst>
            <pc:docMk/>
            <pc:sldMk cId="3603649293" sldId="258"/>
            <ac:picMk id="15" creationId="{CDEC9424-5423-BB02-24B2-36736F8C708D}"/>
          </ac:picMkLst>
        </pc:picChg>
        <pc:picChg chg="add mod">
          <ac:chgData name="Oleksandr Olashyn" userId="fbbddd5de6dc56e2" providerId="LiveId" clId="{506BB5C2-939D-4EA9-A53B-53012F9B9770}" dt="2022-07-16T01:07:04.890" v="149"/>
          <ac:picMkLst>
            <pc:docMk/>
            <pc:sldMk cId="3603649293" sldId="258"/>
            <ac:picMk id="17" creationId="{55E7DB2C-B064-D77D-8AEB-09A95A209177}"/>
          </ac:picMkLst>
        </pc:picChg>
        <pc:picChg chg="add mod">
          <ac:chgData name="Oleksandr Olashyn" userId="fbbddd5de6dc56e2" providerId="LiveId" clId="{506BB5C2-939D-4EA9-A53B-53012F9B9770}" dt="2022-07-16T01:08:00.980" v="159" actId="207"/>
          <ac:picMkLst>
            <pc:docMk/>
            <pc:sldMk cId="3603649293" sldId="258"/>
            <ac:picMk id="21" creationId="{3A69494B-F722-293D-951E-32F974838DA2}"/>
          </ac:picMkLst>
        </pc:picChg>
        <pc:picChg chg="add mod">
          <ac:chgData name="Oleksandr Olashyn" userId="fbbddd5de6dc56e2" providerId="LiveId" clId="{506BB5C2-939D-4EA9-A53B-53012F9B9770}" dt="2022-07-16T01:08:00.980" v="159" actId="207"/>
          <ac:picMkLst>
            <pc:docMk/>
            <pc:sldMk cId="3603649293" sldId="258"/>
            <ac:picMk id="22" creationId="{CCDA8A22-EB8C-A697-2568-B4315765749E}"/>
          </ac:picMkLst>
        </pc:picChg>
        <pc:picChg chg="add mod">
          <ac:chgData name="Oleksandr Olashyn" userId="fbbddd5de6dc56e2" providerId="LiveId" clId="{506BB5C2-939D-4EA9-A53B-53012F9B9770}" dt="2022-07-16T01:08:00.980" v="159" actId="207"/>
          <ac:picMkLst>
            <pc:docMk/>
            <pc:sldMk cId="3603649293" sldId="258"/>
            <ac:picMk id="23" creationId="{1B0F18AA-D5C0-4AB9-8CC8-DD033271E49A}"/>
          </ac:picMkLst>
        </pc:picChg>
        <pc:picChg chg="add mod">
          <ac:chgData name="Oleksandr Olashyn" userId="fbbddd5de6dc56e2" providerId="LiveId" clId="{506BB5C2-939D-4EA9-A53B-53012F9B9770}" dt="2022-07-16T01:08:00.980" v="159" actId="207"/>
          <ac:picMkLst>
            <pc:docMk/>
            <pc:sldMk cId="3603649293" sldId="258"/>
            <ac:picMk id="24" creationId="{A8947301-2E6F-BC3E-05FB-606297AB3481}"/>
          </ac:picMkLst>
        </pc:picChg>
      </pc:sldChg>
      <pc:sldChg chg="addSp delSp modSp new mod setBg">
        <pc:chgData name="Oleksandr Olashyn" userId="fbbddd5de6dc56e2" providerId="LiveId" clId="{506BB5C2-939D-4EA9-A53B-53012F9B9770}" dt="2022-07-16T01:15:46.763" v="351" actId="1076"/>
        <pc:sldMkLst>
          <pc:docMk/>
          <pc:sldMk cId="3934492161" sldId="259"/>
        </pc:sldMkLst>
        <pc:spChg chg="mod">
          <ac:chgData name="Oleksandr Olashyn" userId="fbbddd5de6dc56e2" providerId="LiveId" clId="{506BB5C2-939D-4EA9-A53B-53012F9B9770}" dt="2022-07-16T01:15:46.763" v="351" actId="1076"/>
          <ac:spMkLst>
            <pc:docMk/>
            <pc:sldMk cId="3934492161" sldId="259"/>
            <ac:spMk id="2" creationId="{6D6FCC33-2BE0-0987-C61B-DA8BE6849D83}"/>
          </ac:spMkLst>
        </pc:spChg>
        <pc:spChg chg="del">
          <ac:chgData name="Oleksandr Olashyn" userId="fbbddd5de6dc56e2" providerId="LiveId" clId="{506BB5C2-939D-4EA9-A53B-53012F9B9770}" dt="2022-07-16T01:13:19.750" v="326" actId="478"/>
          <ac:spMkLst>
            <pc:docMk/>
            <pc:sldMk cId="3934492161" sldId="259"/>
            <ac:spMk id="3" creationId="{DF17E894-6BAF-D018-358F-8F0E06464D7A}"/>
          </ac:spMkLst>
        </pc:spChg>
        <pc:spChg chg="add">
          <ac:chgData name="Oleksandr Olashyn" userId="fbbddd5de6dc56e2" providerId="LiveId" clId="{506BB5C2-939D-4EA9-A53B-53012F9B9770}" dt="2022-07-16T01:15:10.533" v="330" actId="26606"/>
          <ac:spMkLst>
            <pc:docMk/>
            <pc:sldMk cId="3934492161" sldId="259"/>
            <ac:spMk id="12" creationId="{08373A3F-54E0-424E-A84D-3522122109F4}"/>
          </ac:spMkLst>
        </pc:spChg>
        <pc:grpChg chg="add">
          <ac:chgData name="Oleksandr Olashyn" userId="fbbddd5de6dc56e2" providerId="LiveId" clId="{506BB5C2-939D-4EA9-A53B-53012F9B9770}" dt="2022-07-16T01:15:10.533" v="330" actId="26606"/>
          <ac:grpSpMkLst>
            <pc:docMk/>
            <pc:sldMk cId="3934492161" sldId="259"/>
            <ac:grpSpMk id="14" creationId="{B7BAEF06-AB74-442C-8C30-B88233FD836C}"/>
          </ac:grpSpMkLst>
        </pc:grpChg>
        <pc:grpChg chg="add">
          <ac:chgData name="Oleksandr Olashyn" userId="fbbddd5de6dc56e2" providerId="LiveId" clId="{506BB5C2-939D-4EA9-A53B-53012F9B9770}" dt="2022-07-16T01:15:10.533" v="330" actId="26606"/>
          <ac:grpSpMkLst>
            <pc:docMk/>
            <pc:sldMk cId="3934492161" sldId="259"/>
            <ac:grpSpMk id="22" creationId="{C9829185-6353-4E3C-B082-AA7F5193916F}"/>
          </ac:grpSpMkLst>
        </pc:grpChg>
        <pc:picChg chg="add mod">
          <ac:chgData name="Oleksandr Olashyn" userId="fbbddd5de6dc56e2" providerId="LiveId" clId="{506BB5C2-939D-4EA9-A53B-53012F9B9770}" dt="2022-07-16T01:15:10.533" v="330" actId="26606"/>
          <ac:picMkLst>
            <pc:docMk/>
            <pc:sldMk cId="3934492161" sldId="259"/>
            <ac:picMk id="5" creationId="{95E88458-7B45-7590-5BB5-944AC06ED270}"/>
          </ac:picMkLst>
        </pc:picChg>
        <pc:picChg chg="add mod">
          <ac:chgData name="Oleksandr Olashyn" userId="fbbddd5de6dc56e2" providerId="LiveId" clId="{506BB5C2-939D-4EA9-A53B-53012F9B9770}" dt="2022-07-16T01:15:10.533" v="330" actId="26606"/>
          <ac:picMkLst>
            <pc:docMk/>
            <pc:sldMk cId="3934492161" sldId="259"/>
            <ac:picMk id="7" creationId="{B29EB510-1AD8-84AA-9611-10F39B632442}"/>
          </ac:picMkLst>
        </pc:picChg>
      </pc:sldChg>
      <pc:sldChg chg="addSp delSp modSp new add del mod setBg">
        <pc:chgData name="Oleksandr Olashyn" userId="fbbddd5de6dc56e2" providerId="LiveId" clId="{506BB5C2-939D-4EA9-A53B-53012F9B9770}" dt="2022-07-27T01:40:06.314" v="1275" actId="47"/>
        <pc:sldMkLst>
          <pc:docMk/>
          <pc:sldMk cId="3547151419" sldId="260"/>
        </pc:sldMkLst>
        <pc:spChg chg="mod">
          <ac:chgData name="Oleksandr Olashyn" userId="fbbddd5de6dc56e2" providerId="LiveId" clId="{506BB5C2-939D-4EA9-A53B-53012F9B9770}" dt="2022-07-16T01:22:25.769" v="395" actId="26606"/>
          <ac:spMkLst>
            <pc:docMk/>
            <pc:sldMk cId="3547151419" sldId="260"/>
            <ac:spMk id="2" creationId="{AAB822E7-16AA-0C2C-EE50-D1F44375C635}"/>
          </ac:spMkLst>
        </pc:spChg>
        <pc:spChg chg="del">
          <ac:chgData name="Oleksandr Olashyn" userId="fbbddd5de6dc56e2" providerId="LiveId" clId="{506BB5C2-939D-4EA9-A53B-53012F9B9770}" dt="2022-07-16T01:22:25.769" v="395" actId="26606"/>
          <ac:spMkLst>
            <pc:docMk/>
            <pc:sldMk cId="3547151419" sldId="260"/>
            <ac:spMk id="3" creationId="{0D877D27-1A90-F2CC-9928-123C2927D8D2}"/>
          </ac:spMkLst>
        </pc:spChg>
        <pc:spChg chg="add">
          <ac:chgData name="Oleksandr Olashyn" userId="fbbddd5de6dc56e2" providerId="LiveId" clId="{506BB5C2-939D-4EA9-A53B-53012F9B9770}" dt="2022-07-16T01:22:25.769" v="395" actId="26606"/>
          <ac:spMkLst>
            <pc:docMk/>
            <pc:sldMk cId="3547151419" sldId="260"/>
            <ac:spMk id="8" creationId="{787F4F1C-8D3D-4EC1-B72D-A0470A5A08B8}"/>
          </ac:spMkLst>
        </pc:spChg>
        <pc:grpChg chg="add">
          <ac:chgData name="Oleksandr Olashyn" userId="fbbddd5de6dc56e2" providerId="LiveId" clId="{506BB5C2-939D-4EA9-A53B-53012F9B9770}" dt="2022-07-16T01:22:25.769" v="395" actId="26606"/>
          <ac:grpSpMkLst>
            <pc:docMk/>
            <pc:sldMk cId="3547151419" sldId="260"/>
            <ac:grpSpMk id="10" creationId="{D1E3DD61-64DB-46AD-B249-E273CD86B051}"/>
          </ac:grpSpMkLst>
        </pc:grpChg>
        <pc:picChg chg="add mod">
          <ac:chgData name="Oleksandr Olashyn" userId="fbbddd5de6dc56e2" providerId="LiveId" clId="{506BB5C2-939D-4EA9-A53B-53012F9B9770}" dt="2022-07-16T01:22:36.576" v="398" actId="1076"/>
          <ac:picMkLst>
            <pc:docMk/>
            <pc:sldMk cId="3547151419" sldId="260"/>
            <ac:picMk id="17" creationId="{DBD9A09B-452E-7BC7-5354-45E59012BD08}"/>
          </ac:picMkLst>
        </pc:picChg>
      </pc:sldChg>
      <pc:sldChg chg="addSp delSp modSp new mod setBg">
        <pc:chgData name="Oleksandr Olashyn" userId="fbbddd5de6dc56e2" providerId="LiveId" clId="{506BB5C2-939D-4EA9-A53B-53012F9B9770}" dt="2022-07-16T01:48:32.114" v="524" actId="1076"/>
        <pc:sldMkLst>
          <pc:docMk/>
          <pc:sldMk cId="315283695" sldId="261"/>
        </pc:sldMkLst>
        <pc:spChg chg="del mod">
          <ac:chgData name="Oleksandr Olashyn" userId="fbbddd5de6dc56e2" providerId="LiveId" clId="{506BB5C2-939D-4EA9-A53B-53012F9B9770}" dt="2022-07-16T01:46:08.658" v="500" actId="478"/>
          <ac:spMkLst>
            <pc:docMk/>
            <pc:sldMk cId="315283695" sldId="261"/>
            <ac:spMk id="2" creationId="{2D6F4D52-B01B-1EE5-94E7-B6699380D0D9}"/>
          </ac:spMkLst>
        </pc:spChg>
        <pc:spChg chg="del">
          <ac:chgData name="Oleksandr Olashyn" userId="fbbddd5de6dc56e2" providerId="LiveId" clId="{506BB5C2-939D-4EA9-A53B-53012F9B9770}" dt="2022-07-16T01:45:43.409" v="496" actId="478"/>
          <ac:spMkLst>
            <pc:docMk/>
            <pc:sldMk cId="315283695" sldId="261"/>
            <ac:spMk id="3" creationId="{F70E734B-0C7E-A1BD-3168-673DFC3C1079}"/>
          </ac:spMkLst>
        </pc:spChg>
        <pc:spChg chg="add del mod">
          <ac:chgData name="Oleksandr Olashyn" userId="fbbddd5de6dc56e2" providerId="LiveId" clId="{506BB5C2-939D-4EA9-A53B-53012F9B9770}" dt="2022-07-16T01:46:11.146" v="501" actId="478"/>
          <ac:spMkLst>
            <pc:docMk/>
            <pc:sldMk cId="315283695" sldId="261"/>
            <ac:spMk id="7" creationId="{4139CB50-5B78-8451-0ED2-92AE99789EB6}"/>
          </ac:spMkLst>
        </pc:spChg>
        <pc:spChg chg="add del">
          <ac:chgData name="Oleksandr Olashyn" userId="fbbddd5de6dc56e2" providerId="LiveId" clId="{506BB5C2-939D-4EA9-A53B-53012F9B9770}" dt="2022-07-16T01:47:56.607" v="516" actId="26606"/>
          <ac:spMkLst>
            <pc:docMk/>
            <pc:sldMk cId="315283695" sldId="261"/>
            <ac:spMk id="8" creationId="{42A4FC2C-047E-45A5-965D-8E1E3BF09BC6}"/>
          </ac:spMkLst>
        </pc:spChg>
        <pc:spChg chg="add del">
          <ac:chgData name="Oleksandr Olashyn" userId="fbbddd5de6dc56e2" providerId="LiveId" clId="{506BB5C2-939D-4EA9-A53B-53012F9B9770}" dt="2022-07-16T01:46:05.670" v="499" actId="26606"/>
          <ac:spMkLst>
            <pc:docMk/>
            <pc:sldMk cId="315283695" sldId="261"/>
            <ac:spMk id="10" creationId="{F8446B12-7391-4711-8B31-112A0B896C76}"/>
          </ac:spMkLst>
        </pc:spChg>
        <pc:spChg chg="add">
          <ac:chgData name="Oleksandr Olashyn" userId="fbbddd5de6dc56e2" providerId="LiveId" clId="{506BB5C2-939D-4EA9-A53B-53012F9B9770}" dt="2022-07-16T01:47:56.607" v="516" actId="26606"/>
          <ac:spMkLst>
            <pc:docMk/>
            <pc:sldMk cId="315283695" sldId="261"/>
            <ac:spMk id="21" creationId="{42A4FC2C-047E-45A5-965D-8E1E3BF09BC6}"/>
          </ac:spMkLst>
        </pc:spChg>
        <pc:grpChg chg="add del">
          <ac:chgData name="Oleksandr Olashyn" userId="fbbddd5de6dc56e2" providerId="LiveId" clId="{506BB5C2-939D-4EA9-A53B-53012F9B9770}" dt="2022-07-16T01:46:05.670" v="499" actId="26606"/>
          <ac:grpSpMkLst>
            <pc:docMk/>
            <pc:sldMk cId="315283695" sldId="261"/>
            <ac:grpSpMk id="12" creationId="{4252769E-B9F0-4068-A645-5BBEF16E9C28}"/>
          </ac:grpSpMkLst>
        </pc:grpChg>
        <pc:picChg chg="add del mod">
          <ac:chgData name="Oleksandr Olashyn" userId="fbbddd5de6dc56e2" providerId="LiveId" clId="{506BB5C2-939D-4EA9-A53B-53012F9B9770}" dt="2022-07-16T01:47:21.864" v="514" actId="478"/>
          <ac:picMkLst>
            <pc:docMk/>
            <pc:sldMk cId="315283695" sldId="261"/>
            <ac:picMk id="5" creationId="{5BA22899-3334-5443-C122-ECE3DDAD43E5}"/>
          </ac:picMkLst>
        </pc:picChg>
        <pc:picChg chg="add del mod">
          <ac:chgData name="Oleksandr Olashyn" userId="fbbddd5de6dc56e2" providerId="LiveId" clId="{506BB5C2-939D-4EA9-A53B-53012F9B9770}" dt="2022-07-16T01:47:20.540" v="513" actId="478"/>
          <ac:picMkLst>
            <pc:docMk/>
            <pc:sldMk cId="315283695" sldId="261"/>
            <ac:picMk id="11" creationId="{C9C6DF75-0891-32E8-432B-C65BA867BF3F}"/>
          </ac:picMkLst>
        </pc:picChg>
        <pc:picChg chg="add mod">
          <ac:chgData name="Oleksandr Olashyn" userId="fbbddd5de6dc56e2" providerId="LiveId" clId="{506BB5C2-939D-4EA9-A53B-53012F9B9770}" dt="2022-07-16T01:47:56.607" v="516" actId="26606"/>
          <ac:picMkLst>
            <pc:docMk/>
            <pc:sldMk cId="315283695" sldId="261"/>
            <ac:picMk id="16" creationId="{404F5021-F168-AF30-7220-CE7678DC6DF3}"/>
          </ac:picMkLst>
        </pc:picChg>
        <pc:picChg chg="add del mod">
          <ac:chgData name="Oleksandr Olashyn" userId="fbbddd5de6dc56e2" providerId="LiveId" clId="{506BB5C2-939D-4EA9-A53B-53012F9B9770}" dt="2022-07-16T01:48:21.369" v="521" actId="478"/>
          <ac:picMkLst>
            <pc:docMk/>
            <pc:sldMk cId="315283695" sldId="261"/>
            <ac:picMk id="18" creationId="{AB89E788-16F4-1B65-3AE1-BFF026828BDC}"/>
          </ac:picMkLst>
        </pc:picChg>
        <pc:picChg chg="add mod">
          <ac:chgData name="Oleksandr Olashyn" userId="fbbddd5de6dc56e2" providerId="LiveId" clId="{506BB5C2-939D-4EA9-A53B-53012F9B9770}" dt="2022-07-16T01:48:24.335" v="522" actId="1076"/>
          <ac:picMkLst>
            <pc:docMk/>
            <pc:sldMk cId="315283695" sldId="261"/>
            <ac:picMk id="20" creationId="{8E97CF40-FF63-63DC-9D21-E8438F6B9013}"/>
          </ac:picMkLst>
        </pc:picChg>
        <pc:picChg chg="add mod">
          <ac:chgData name="Oleksandr Olashyn" userId="fbbddd5de6dc56e2" providerId="LiveId" clId="{506BB5C2-939D-4EA9-A53B-53012F9B9770}" dt="2022-07-16T01:48:32.114" v="524" actId="1076"/>
          <ac:picMkLst>
            <pc:docMk/>
            <pc:sldMk cId="315283695" sldId="261"/>
            <ac:picMk id="22" creationId="{AB592908-45BC-7D57-B2A0-F1EEA1609856}"/>
          </ac:picMkLst>
        </pc:picChg>
      </pc:sldChg>
      <pc:sldChg chg="modSp new del mod">
        <pc:chgData name="Oleksandr Olashyn" userId="fbbddd5de6dc56e2" providerId="LiveId" clId="{506BB5C2-939D-4EA9-A53B-53012F9B9770}" dt="2022-07-16T02:13:19.003" v="851" actId="47"/>
        <pc:sldMkLst>
          <pc:docMk/>
          <pc:sldMk cId="2677851243" sldId="262"/>
        </pc:sldMkLst>
        <pc:spChg chg="mod">
          <ac:chgData name="Oleksandr Olashyn" userId="fbbddd5de6dc56e2" providerId="LiveId" clId="{506BB5C2-939D-4EA9-A53B-53012F9B9770}" dt="2022-07-16T01:09:30.259" v="179" actId="20577"/>
          <ac:spMkLst>
            <pc:docMk/>
            <pc:sldMk cId="2677851243" sldId="262"/>
            <ac:spMk id="2" creationId="{E6FEBE7B-D13D-72DD-1B20-36EFF66E99E0}"/>
          </ac:spMkLst>
        </pc:spChg>
      </pc:sldChg>
      <pc:sldChg chg="addSp delSp modSp new del mod setBg">
        <pc:chgData name="Oleksandr Olashyn" userId="fbbddd5de6dc56e2" providerId="LiveId" clId="{506BB5C2-939D-4EA9-A53B-53012F9B9770}" dt="2022-07-27T00:47:07.119" v="1121" actId="47"/>
        <pc:sldMkLst>
          <pc:docMk/>
          <pc:sldMk cId="1068034385" sldId="263"/>
        </pc:sldMkLst>
        <pc:spChg chg="mod">
          <ac:chgData name="Oleksandr Olashyn" userId="fbbddd5de6dc56e2" providerId="LiveId" clId="{506BB5C2-939D-4EA9-A53B-53012F9B9770}" dt="2022-07-16T01:09:59.801" v="187" actId="26606"/>
          <ac:spMkLst>
            <pc:docMk/>
            <pc:sldMk cId="1068034385" sldId="263"/>
            <ac:spMk id="2" creationId="{12C3D815-5E86-C356-681A-B6F2131E1873}"/>
          </ac:spMkLst>
        </pc:spChg>
        <pc:spChg chg="del">
          <ac:chgData name="Oleksandr Olashyn" userId="fbbddd5de6dc56e2" providerId="LiveId" clId="{506BB5C2-939D-4EA9-A53B-53012F9B9770}" dt="2022-07-16T01:09:54.933" v="186"/>
          <ac:spMkLst>
            <pc:docMk/>
            <pc:sldMk cId="1068034385" sldId="263"/>
            <ac:spMk id="3" creationId="{B24172F9-0340-57A9-912A-C93E8E852A1A}"/>
          </ac:spMkLst>
        </pc:spChg>
        <pc:spChg chg="add">
          <ac:chgData name="Oleksandr Olashyn" userId="fbbddd5de6dc56e2" providerId="LiveId" clId="{506BB5C2-939D-4EA9-A53B-53012F9B9770}" dt="2022-07-16T01:09:59.801" v="187" actId="26606"/>
          <ac:spMkLst>
            <pc:docMk/>
            <pc:sldMk cId="1068034385" sldId="263"/>
            <ac:spMk id="9" creationId="{3E443FD7-A66B-4AA0-872D-B088B9BC5F17}"/>
          </ac:spMkLst>
        </pc:spChg>
        <pc:spChg chg="add">
          <ac:chgData name="Oleksandr Olashyn" userId="fbbddd5de6dc56e2" providerId="LiveId" clId="{506BB5C2-939D-4EA9-A53B-53012F9B9770}" dt="2022-07-16T01:09:59.801" v="187" actId="26606"/>
          <ac:spMkLst>
            <pc:docMk/>
            <pc:sldMk cId="1068034385" sldId="263"/>
            <ac:spMk id="11" creationId="{C04BE0EF-3561-49B4-9A29-F283168A91C7}"/>
          </ac:spMkLst>
        </pc:spChg>
        <pc:picChg chg="add mod">
          <ac:chgData name="Oleksandr Olashyn" userId="fbbddd5de6dc56e2" providerId="LiveId" clId="{506BB5C2-939D-4EA9-A53B-53012F9B9770}" dt="2022-07-16T01:09:59.801" v="187" actId="26606"/>
          <ac:picMkLst>
            <pc:docMk/>
            <pc:sldMk cId="1068034385" sldId="263"/>
            <ac:picMk id="4" creationId="{9DF44747-0175-93F3-6222-74B6303F310D}"/>
          </ac:picMkLst>
        </pc:picChg>
      </pc:sldChg>
      <pc:sldChg chg="addSp delSp modSp new mod setBg">
        <pc:chgData name="Oleksandr Olashyn" userId="fbbddd5de6dc56e2" providerId="LiveId" clId="{506BB5C2-939D-4EA9-A53B-53012F9B9770}" dt="2022-07-16T01:10:29.549" v="188" actId="26606"/>
        <pc:sldMkLst>
          <pc:docMk/>
          <pc:sldMk cId="281096668" sldId="264"/>
        </pc:sldMkLst>
        <pc:spChg chg="mod">
          <ac:chgData name="Oleksandr Olashyn" userId="fbbddd5de6dc56e2" providerId="LiveId" clId="{506BB5C2-939D-4EA9-A53B-53012F9B9770}" dt="2022-07-16T01:10:29.549" v="188" actId="26606"/>
          <ac:spMkLst>
            <pc:docMk/>
            <pc:sldMk cId="281096668" sldId="264"/>
            <ac:spMk id="2" creationId="{EEBBD4F9-07DE-F1E8-4D2D-9B317F37C645}"/>
          </ac:spMkLst>
        </pc:spChg>
        <pc:spChg chg="del">
          <ac:chgData name="Oleksandr Olashyn" userId="fbbddd5de6dc56e2" providerId="LiveId" clId="{506BB5C2-939D-4EA9-A53B-53012F9B9770}" dt="2022-07-16T01:10:29.549" v="188" actId="26606"/>
          <ac:spMkLst>
            <pc:docMk/>
            <pc:sldMk cId="281096668" sldId="264"/>
            <ac:spMk id="3" creationId="{562D6DD1-7811-D1EC-69E9-8A378FA44B40}"/>
          </ac:spMkLst>
        </pc:spChg>
        <pc:spChg chg="add">
          <ac:chgData name="Oleksandr Olashyn" userId="fbbddd5de6dc56e2" providerId="LiveId" clId="{506BB5C2-939D-4EA9-A53B-53012F9B9770}" dt="2022-07-16T01:10:29.549" v="188" actId="26606"/>
          <ac:spMkLst>
            <pc:docMk/>
            <pc:sldMk cId="281096668" sldId="264"/>
            <ac:spMk id="9" creationId="{87CC2527-562A-4F69-B487-4371E5B243E7}"/>
          </ac:spMkLst>
        </pc:spChg>
        <pc:picChg chg="add">
          <ac:chgData name="Oleksandr Olashyn" userId="fbbddd5de6dc56e2" providerId="LiveId" clId="{506BB5C2-939D-4EA9-A53B-53012F9B9770}" dt="2022-07-16T01:10:29.549" v="188" actId="26606"/>
          <ac:picMkLst>
            <pc:docMk/>
            <pc:sldMk cId="281096668" sldId="264"/>
            <ac:picMk id="5" creationId="{C5F34667-B09A-4D00-A7B1-49A817507EAF}"/>
          </ac:picMkLst>
        </pc:picChg>
        <pc:cxnChg chg="add">
          <ac:chgData name="Oleksandr Olashyn" userId="fbbddd5de6dc56e2" providerId="LiveId" clId="{506BB5C2-939D-4EA9-A53B-53012F9B9770}" dt="2022-07-16T01:10:29.549" v="188" actId="26606"/>
          <ac:cxnSpMkLst>
            <pc:docMk/>
            <pc:sldMk cId="281096668" sldId="264"/>
            <ac:cxnSpMk id="11" creationId="{BCDAEC91-5BCE-4B55-9CC0-43EF94CB734B}"/>
          </ac:cxnSpMkLst>
        </pc:cxnChg>
      </pc:sldChg>
      <pc:sldChg chg="addSp delSp modSp new mod setBg setClrOvrMap">
        <pc:chgData name="Oleksandr Olashyn" userId="fbbddd5de6dc56e2" providerId="LiveId" clId="{506BB5C2-939D-4EA9-A53B-53012F9B9770}" dt="2022-07-26T23:35:01.313" v="1100" actId="26606"/>
        <pc:sldMkLst>
          <pc:docMk/>
          <pc:sldMk cId="2710289349" sldId="265"/>
        </pc:sldMkLst>
        <pc:spChg chg="mod">
          <ac:chgData name="Oleksandr Olashyn" userId="fbbddd5de6dc56e2" providerId="LiveId" clId="{506BB5C2-939D-4EA9-A53B-53012F9B9770}" dt="2022-07-26T23:35:01.313" v="1100" actId="26606"/>
          <ac:spMkLst>
            <pc:docMk/>
            <pc:sldMk cId="2710289349" sldId="265"/>
            <ac:spMk id="2" creationId="{60FA956C-98E1-04FE-7AB8-1F4AB50ABB78}"/>
          </ac:spMkLst>
        </pc:spChg>
        <pc:spChg chg="del mod">
          <ac:chgData name="Oleksandr Olashyn" userId="fbbddd5de6dc56e2" providerId="LiveId" clId="{506BB5C2-939D-4EA9-A53B-53012F9B9770}" dt="2022-07-26T23:34:51.009" v="1098" actId="478"/>
          <ac:spMkLst>
            <pc:docMk/>
            <pc:sldMk cId="2710289349" sldId="265"/>
            <ac:spMk id="3" creationId="{206D8891-864E-6A56-F5F8-1C47B581C93D}"/>
          </ac:spMkLst>
        </pc:spChg>
        <pc:spChg chg="add">
          <ac:chgData name="Oleksandr Olashyn" userId="fbbddd5de6dc56e2" providerId="LiveId" clId="{506BB5C2-939D-4EA9-A53B-53012F9B9770}" dt="2022-07-26T23:35:01.313" v="1100" actId="26606"/>
          <ac:spMkLst>
            <pc:docMk/>
            <pc:sldMk cId="2710289349" sldId="265"/>
            <ac:spMk id="7" creationId="{2A8AA5BC-4F7A-4226-8F99-6D824B226A97}"/>
          </ac:spMkLst>
        </pc:spChg>
        <pc:spChg chg="add">
          <ac:chgData name="Oleksandr Olashyn" userId="fbbddd5de6dc56e2" providerId="LiveId" clId="{506BB5C2-939D-4EA9-A53B-53012F9B9770}" dt="2022-07-26T23:35:01.313" v="1100" actId="26606"/>
          <ac:spMkLst>
            <pc:docMk/>
            <pc:sldMk cId="2710289349" sldId="265"/>
            <ac:spMk id="9" creationId="{3E5445C6-DD42-4979-86FF-03730E8C6DB0}"/>
          </ac:spMkLst>
        </pc:spChg>
        <pc:cxnChg chg="add">
          <ac:chgData name="Oleksandr Olashyn" userId="fbbddd5de6dc56e2" providerId="LiveId" clId="{506BB5C2-939D-4EA9-A53B-53012F9B9770}" dt="2022-07-26T23:35:01.313" v="1100" actId="26606"/>
          <ac:cxnSpMkLst>
            <pc:docMk/>
            <pc:sldMk cId="2710289349" sldId="265"/>
            <ac:cxnSpMk id="11" creationId="{45000665-DFC7-417E-8FD7-516A0F15C975}"/>
          </ac:cxnSpMkLst>
        </pc:cxnChg>
      </pc:sldChg>
      <pc:sldChg chg="addSp delSp modSp new mod">
        <pc:chgData name="Oleksandr Olashyn" userId="fbbddd5de6dc56e2" providerId="LiveId" clId="{506BB5C2-939D-4EA9-A53B-53012F9B9770}" dt="2022-07-27T01:00:28.535" v="1185" actId="20577"/>
        <pc:sldMkLst>
          <pc:docMk/>
          <pc:sldMk cId="1644733715" sldId="266"/>
        </pc:sldMkLst>
        <pc:spChg chg="del">
          <ac:chgData name="Oleksandr Olashyn" userId="fbbddd5de6dc56e2" providerId="LiveId" clId="{506BB5C2-939D-4EA9-A53B-53012F9B9770}" dt="2022-07-16T01:15:59.832" v="353" actId="478"/>
          <ac:spMkLst>
            <pc:docMk/>
            <pc:sldMk cId="1644733715" sldId="266"/>
            <ac:spMk id="2" creationId="{29001F01-DE58-741C-1250-E4FF1925E2E8}"/>
          </ac:spMkLst>
        </pc:spChg>
        <pc:spChg chg="del">
          <ac:chgData name="Oleksandr Olashyn" userId="fbbddd5de6dc56e2" providerId="LiveId" clId="{506BB5C2-939D-4EA9-A53B-53012F9B9770}" dt="2022-07-16T01:15:59.832" v="353" actId="478"/>
          <ac:spMkLst>
            <pc:docMk/>
            <pc:sldMk cId="1644733715" sldId="266"/>
            <ac:spMk id="3" creationId="{7223E0CB-7F30-8B02-BF04-6CEFB3F83F01}"/>
          </ac:spMkLst>
        </pc:spChg>
        <pc:graphicFrameChg chg="add mod ord modGraphic">
          <ac:chgData name="Oleksandr Olashyn" userId="fbbddd5de6dc56e2" providerId="LiveId" clId="{506BB5C2-939D-4EA9-A53B-53012F9B9770}" dt="2022-07-27T01:00:28.535" v="1185" actId="20577"/>
          <ac:graphicFrameMkLst>
            <pc:docMk/>
            <pc:sldMk cId="1644733715" sldId="266"/>
            <ac:graphicFrameMk id="8" creationId="{0BA39BE9-11B3-8541-3120-4405C48E7A83}"/>
          </ac:graphicFrameMkLst>
        </pc:graphicFrameChg>
        <pc:picChg chg="add mod">
          <ac:chgData name="Oleksandr Olashyn" userId="fbbddd5de6dc56e2" providerId="LiveId" clId="{506BB5C2-939D-4EA9-A53B-53012F9B9770}" dt="2022-07-16T01:22:00.814" v="394" actId="1076"/>
          <ac:picMkLst>
            <pc:docMk/>
            <pc:sldMk cId="1644733715" sldId="266"/>
            <ac:picMk id="4" creationId="{FB0D81C2-8196-2ACA-034A-5DC05B9758B7}"/>
          </ac:picMkLst>
        </pc:picChg>
        <pc:picChg chg="add mod">
          <ac:chgData name="Oleksandr Olashyn" userId="fbbddd5de6dc56e2" providerId="LiveId" clId="{506BB5C2-939D-4EA9-A53B-53012F9B9770}" dt="2022-07-16T01:21:57.487" v="393" actId="1076"/>
          <ac:picMkLst>
            <pc:docMk/>
            <pc:sldMk cId="1644733715" sldId="266"/>
            <ac:picMk id="5" creationId="{E56FD13D-0ED0-787C-4870-C9ABE2101178}"/>
          </ac:picMkLst>
        </pc:picChg>
        <pc:picChg chg="add del mod ord">
          <ac:chgData name="Oleksandr Olashyn" userId="fbbddd5de6dc56e2" providerId="LiveId" clId="{506BB5C2-939D-4EA9-A53B-53012F9B9770}" dt="2022-07-16T01:20:27.067" v="377" actId="478"/>
          <ac:picMkLst>
            <pc:docMk/>
            <pc:sldMk cId="1644733715" sldId="266"/>
            <ac:picMk id="7" creationId="{2F0F6053-7D78-FA2A-2914-113AC7525DFC}"/>
          </ac:picMkLst>
        </pc:picChg>
      </pc:sldChg>
      <pc:sldChg chg="addSp delSp modSp new mod setBg addAnim delAnim">
        <pc:chgData name="Oleksandr Olashyn" userId="fbbddd5de6dc56e2" providerId="LiveId" clId="{506BB5C2-939D-4EA9-A53B-53012F9B9770}" dt="2022-07-27T02:26:51.537" v="1335" actId="1076"/>
        <pc:sldMkLst>
          <pc:docMk/>
          <pc:sldMk cId="1973266596" sldId="267"/>
        </pc:sldMkLst>
        <pc:spChg chg="del mod ord">
          <ac:chgData name="Oleksandr Olashyn" userId="fbbddd5de6dc56e2" providerId="LiveId" clId="{506BB5C2-939D-4EA9-A53B-53012F9B9770}" dt="2022-07-16T01:27:58.970" v="432" actId="478"/>
          <ac:spMkLst>
            <pc:docMk/>
            <pc:sldMk cId="1973266596" sldId="267"/>
            <ac:spMk id="2" creationId="{632DD737-4B6B-08D9-E2AC-78CA1C5073A6}"/>
          </ac:spMkLst>
        </pc:spChg>
        <pc:spChg chg="add del mod">
          <ac:chgData name="Oleksandr Olashyn" userId="fbbddd5de6dc56e2" providerId="LiveId" clId="{506BB5C2-939D-4EA9-A53B-53012F9B9770}" dt="2022-07-16T01:28:01.262" v="433" actId="478"/>
          <ac:spMkLst>
            <pc:docMk/>
            <pc:sldMk cId="1973266596" sldId="267"/>
            <ac:spMk id="6" creationId="{B38F73D0-78E9-550B-ED81-B18A75889F5D}"/>
          </ac:spMkLst>
        </pc:spChg>
        <pc:spChg chg="add del">
          <ac:chgData name="Oleksandr Olashyn" userId="fbbddd5de6dc56e2" providerId="LiveId" clId="{506BB5C2-939D-4EA9-A53B-53012F9B9770}" dt="2022-07-16T01:31:28.758" v="456" actId="26606"/>
          <ac:spMkLst>
            <pc:docMk/>
            <pc:sldMk cId="1973266596" sldId="267"/>
            <ac:spMk id="7" creationId="{42A4FC2C-047E-45A5-965D-8E1E3BF09BC6}"/>
          </ac:spMkLst>
        </pc:spChg>
        <pc:spChg chg="add del">
          <ac:chgData name="Oleksandr Olashyn" userId="fbbddd5de6dc56e2" providerId="LiveId" clId="{506BB5C2-939D-4EA9-A53B-53012F9B9770}" dt="2022-07-16T01:27:51.886" v="428" actId="26606"/>
          <ac:spMkLst>
            <pc:docMk/>
            <pc:sldMk cId="1973266596" sldId="267"/>
            <ac:spMk id="9" creationId="{87CC2527-562A-4F69-B487-4371E5B243E7}"/>
          </ac:spMkLst>
        </pc:spChg>
        <pc:spChg chg="add">
          <ac:chgData name="Oleksandr Olashyn" userId="fbbddd5de6dc56e2" providerId="LiveId" clId="{506BB5C2-939D-4EA9-A53B-53012F9B9770}" dt="2022-07-27T02:26:45.452" v="1333" actId="26606"/>
          <ac:spMkLst>
            <pc:docMk/>
            <pc:sldMk cId="1973266596" sldId="267"/>
            <ac:spMk id="15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2:26:45.452" v="1333" actId="26606"/>
          <ac:spMkLst>
            <pc:docMk/>
            <pc:sldMk cId="1973266596" sldId="267"/>
            <ac:spMk id="17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2:26:45.452" v="1333" actId="26606"/>
          <ac:spMkLst>
            <pc:docMk/>
            <pc:sldMk cId="1973266596" sldId="267"/>
            <ac:spMk id="19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7T02:26:45.452" v="1333" actId="26606"/>
          <ac:spMkLst>
            <pc:docMk/>
            <pc:sldMk cId="1973266596" sldId="267"/>
            <ac:spMk id="21" creationId="{A8D57A06-A426-446D-B02C-A2DC6B62E45E}"/>
          </ac:spMkLst>
        </pc:spChg>
        <pc:picChg chg="add del mod">
          <ac:chgData name="Oleksandr Olashyn" userId="fbbddd5de6dc56e2" providerId="LiveId" clId="{506BB5C2-939D-4EA9-A53B-53012F9B9770}" dt="2022-07-16T01:30:56.242" v="449" actId="478"/>
          <ac:picMkLst>
            <pc:docMk/>
            <pc:sldMk cId="1973266596" sldId="267"/>
            <ac:picMk id="4" creationId="{9329E992-6F08-329C-206C-A46DC8F102AE}"/>
          </ac:picMkLst>
        </pc:picChg>
        <pc:picChg chg="add mod">
          <ac:chgData name="Oleksandr Olashyn" userId="fbbddd5de6dc56e2" providerId="LiveId" clId="{506BB5C2-939D-4EA9-A53B-53012F9B9770}" dt="2022-07-27T02:26:51.537" v="1335" actId="1076"/>
          <ac:picMkLst>
            <pc:docMk/>
            <pc:sldMk cId="1973266596" sldId="267"/>
            <ac:picMk id="10" creationId="{1AC33E06-3DB1-4833-C1DE-AB147A1D867A}"/>
          </ac:picMkLst>
        </pc:picChg>
        <pc:cxnChg chg="add del">
          <ac:chgData name="Oleksandr Olashyn" userId="fbbddd5de6dc56e2" providerId="LiveId" clId="{506BB5C2-939D-4EA9-A53B-53012F9B9770}" dt="2022-07-16T01:27:51.886" v="428" actId="26606"/>
          <ac:cxnSpMkLst>
            <pc:docMk/>
            <pc:sldMk cId="1973266596" sldId="267"/>
            <ac:cxnSpMk id="11" creationId="{BCDAEC91-5BCE-4B55-9CC0-43EF94CB734B}"/>
          </ac:cxnSpMkLst>
        </pc:cxnChg>
      </pc:sldChg>
      <pc:sldChg chg="new del">
        <pc:chgData name="Oleksandr Olashyn" userId="fbbddd5de6dc56e2" providerId="LiveId" clId="{506BB5C2-939D-4EA9-A53B-53012F9B9770}" dt="2022-07-16T01:23:24.097" v="400" actId="47"/>
        <pc:sldMkLst>
          <pc:docMk/>
          <pc:sldMk cId="2570306103" sldId="267"/>
        </pc:sldMkLst>
      </pc:sldChg>
      <pc:sldChg chg="addSp delSp modSp new mod ord setBg">
        <pc:chgData name="Oleksandr Olashyn" userId="fbbddd5de6dc56e2" providerId="LiveId" clId="{506BB5C2-939D-4EA9-A53B-53012F9B9770}" dt="2022-07-27T02:26:41.456" v="1332" actId="26606"/>
        <pc:sldMkLst>
          <pc:docMk/>
          <pc:sldMk cId="2057920542" sldId="268"/>
        </pc:sldMkLst>
        <pc:spChg chg="add del">
          <ac:chgData name="Oleksandr Olashyn" userId="fbbddd5de6dc56e2" providerId="LiveId" clId="{506BB5C2-939D-4EA9-A53B-53012F9B9770}" dt="2022-07-16T01:29:32.844" v="441" actId="26606"/>
          <ac:spMkLst>
            <pc:docMk/>
            <pc:sldMk cId="2057920542" sldId="268"/>
            <ac:spMk id="8" creationId="{42A4FC2C-047E-45A5-965D-8E1E3BF09BC6}"/>
          </ac:spMkLst>
        </pc:spChg>
        <pc:spChg chg="add del">
          <ac:chgData name="Oleksandr Olashyn" userId="fbbddd5de6dc56e2" providerId="LiveId" clId="{506BB5C2-939D-4EA9-A53B-53012F9B9770}" dt="2022-07-27T02:26:41.456" v="1332" actId="26606"/>
          <ac:spMkLst>
            <pc:docMk/>
            <pc:sldMk cId="2057920542" sldId="268"/>
            <ac:spMk id="10" creationId="{42A4FC2C-047E-45A5-965D-8E1E3BF09BC6}"/>
          </ac:spMkLst>
        </pc:spChg>
        <pc:spChg chg="add">
          <ac:chgData name="Oleksandr Olashyn" userId="fbbddd5de6dc56e2" providerId="LiveId" clId="{506BB5C2-939D-4EA9-A53B-53012F9B9770}" dt="2022-07-27T02:26:41.456" v="1332" actId="26606"/>
          <ac:spMkLst>
            <pc:docMk/>
            <pc:sldMk cId="2057920542" sldId="268"/>
            <ac:spMk id="15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2:26:41.456" v="1332" actId="26606"/>
          <ac:spMkLst>
            <pc:docMk/>
            <pc:sldMk cId="2057920542" sldId="268"/>
            <ac:spMk id="17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2:26:41.456" v="1332" actId="26606"/>
          <ac:spMkLst>
            <pc:docMk/>
            <pc:sldMk cId="2057920542" sldId="268"/>
            <ac:spMk id="19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7T02:26:41.456" v="1332" actId="26606"/>
          <ac:spMkLst>
            <pc:docMk/>
            <pc:sldMk cId="2057920542" sldId="268"/>
            <ac:spMk id="21" creationId="{A8D57A06-A426-446D-B02C-A2DC6B62E45E}"/>
          </ac:spMkLst>
        </pc:spChg>
        <pc:picChg chg="add del mod">
          <ac:chgData name="Oleksandr Olashyn" userId="fbbddd5de6dc56e2" providerId="LiveId" clId="{506BB5C2-939D-4EA9-A53B-53012F9B9770}" dt="2022-07-16T01:29:39.631" v="442" actId="478"/>
          <ac:picMkLst>
            <pc:docMk/>
            <pc:sldMk cId="2057920542" sldId="268"/>
            <ac:picMk id="3" creationId="{2FC38FEC-7B09-5560-692A-B5F785F5354B}"/>
          </ac:picMkLst>
        </pc:picChg>
        <pc:picChg chg="add mod">
          <ac:chgData name="Oleksandr Olashyn" userId="fbbddd5de6dc56e2" providerId="LiveId" clId="{506BB5C2-939D-4EA9-A53B-53012F9B9770}" dt="2022-07-27T02:26:41.456" v="1332" actId="26606"/>
          <ac:picMkLst>
            <pc:docMk/>
            <pc:sldMk cId="2057920542" sldId="268"/>
            <ac:picMk id="5" creationId="{3F0AC226-574E-575B-1F68-8986D786F9C6}"/>
          </ac:picMkLst>
        </pc:picChg>
      </pc:sldChg>
      <pc:sldChg chg="addSp delSp modSp new mod setBg">
        <pc:chgData name="Oleksandr Olashyn" userId="fbbddd5de6dc56e2" providerId="LiveId" clId="{506BB5C2-939D-4EA9-A53B-53012F9B9770}" dt="2022-07-27T01:48:54.797" v="1316" actId="1076"/>
        <pc:sldMkLst>
          <pc:docMk/>
          <pc:sldMk cId="665845839" sldId="269"/>
        </pc:sldMkLst>
        <pc:spChg chg="del">
          <ac:chgData name="Oleksandr Olashyn" userId="fbbddd5de6dc56e2" providerId="LiveId" clId="{506BB5C2-939D-4EA9-A53B-53012F9B9770}" dt="2022-07-16T01:32:00.294" v="460" actId="478"/>
          <ac:spMkLst>
            <pc:docMk/>
            <pc:sldMk cId="665845839" sldId="269"/>
            <ac:spMk id="2" creationId="{0C376C00-9210-ABEC-8616-DBF836E01EB9}"/>
          </ac:spMkLst>
        </pc:spChg>
        <pc:spChg chg="add">
          <ac:chgData name="Oleksandr Olashyn" userId="fbbddd5de6dc56e2" providerId="LiveId" clId="{506BB5C2-939D-4EA9-A53B-53012F9B9770}" dt="2022-07-27T01:48:44.073" v="1312" actId="26606"/>
          <ac:spMkLst>
            <pc:docMk/>
            <pc:sldMk cId="665845839" sldId="269"/>
            <ac:spMk id="6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1:48:44.073" v="1312" actId="26606"/>
          <ac:spMkLst>
            <pc:docMk/>
            <pc:sldMk cId="665845839" sldId="269"/>
            <ac:spMk id="7" creationId="{E2384209-CB15-4CDF-9D31-C44FD9A3F20D}"/>
          </ac:spMkLst>
        </pc:spChg>
        <pc:spChg chg="add del">
          <ac:chgData name="Oleksandr Olashyn" userId="fbbddd5de6dc56e2" providerId="LiveId" clId="{506BB5C2-939D-4EA9-A53B-53012F9B9770}" dt="2022-07-16T01:34:24.913" v="463" actId="26606"/>
          <ac:spMkLst>
            <pc:docMk/>
            <pc:sldMk cId="665845839" sldId="269"/>
            <ac:spMk id="9" creationId="{32BC26D8-82FB-445E-AA49-62A77D7C1EE0}"/>
          </ac:spMkLst>
        </pc:spChg>
        <pc:spChg chg="add del">
          <ac:chgData name="Oleksandr Olashyn" userId="fbbddd5de6dc56e2" providerId="LiveId" clId="{506BB5C2-939D-4EA9-A53B-53012F9B9770}" dt="2022-07-16T01:34:24.913" v="463" actId="26606"/>
          <ac:spMkLst>
            <pc:docMk/>
            <pc:sldMk cId="665845839" sldId="269"/>
            <ac:spMk id="11" creationId="{CB44330D-EA18-4254-AA95-EB49948539B8}"/>
          </ac:spMkLst>
        </pc:spChg>
        <pc:spChg chg="add">
          <ac:chgData name="Oleksandr Olashyn" userId="fbbddd5de6dc56e2" providerId="LiveId" clId="{506BB5C2-939D-4EA9-A53B-53012F9B9770}" dt="2022-07-27T01:48:44.073" v="1312" actId="26606"/>
          <ac:spMkLst>
            <pc:docMk/>
            <pc:sldMk cId="665845839" sldId="269"/>
            <ac:spMk id="13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7T01:48:44.073" v="1312" actId="26606"/>
          <ac:spMkLst>
            <pc:docMk/>
            <pc:sldMk cId="665845839" sldId="269"/>
            <ac:spMk id="15" creationId="{A8D57A06-A426-446D-B02C-A2DC6B62E45E}"/>
          </ac:spMkLst>
        </pc:spChg>
        <pc:picChg chg="add mod">
          <ac:chgData name="Oleksandr Olashyn" userId="fbbddd5de6dc56e2" providerId="LiveId" clId="{506BB5C2-939D-4EA9-A53B-53012F9B9770}" dt="2022-07-27T01:48:54.797" v="1316" actId="1076"/>
          <ac:picMkLst>
            <pc:docMk/>
            <pc:sldMk cId="665845839" sldId="269"/>
            <ac:picMk id="4" creationId="{1E19098A-F473-8D36-1C58-5A600C7C6922}"/>
          </ac:picMkLst>
        </pc:picChg>
      </pc:sldChg>
      <pc:sldChg chg="addSp modSp new mod setBg">
        <pc:chgData name="Oleksandr Olashyn" userId="fbbddd5de6dc56e2" providerId="LiveId" clId="{506BB5C2-939D-4EA9-A53B-53012F9B9770}" dt="2022-07-27T02:26:34.813" v="1331" actId="1076"/>
        <pc:sldMkLst>
          <pc:docMk/>
          <pc:sldMk cId="4044681738" sldId="270"/>
        </pc:sldMkLst>
        <pc:spChg chg="add">
          <ac:chgData name="Oleksandr Olashyn" userId="fbbddd5de6dc56e2" providerId="LiveId" clId="{506BB5C2-939D-4EA9-A53B-53012F9B9770}" dt="2022-07-27T02:26:29.147" v="1329" actId="26606"/>
          <ac:spMkLst>
            <pc:docMk/>
            <pc:sldMk cId="4044681738" sldId="270"/>
            <ac:spMk id="8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2:26:29.147" v="1329" actId="26606"/>
          <ac:spMkLst>
            <pc:docMk/>
            <pc:sldMk cId="4044681738" sldId="270"/>
            <ac:spMk id="10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2:26:29.147" v="1329" actId="26606"/>
          <ac:spMkLst>
            <pc:docMk/>
            <pc:sldMk cId="4044681738" sldId="270"/>
            <ac:spMk id="12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7T02:26:29.147" v="1329" actId="26606"/>
          <ac:spMkLst>
            <pc:docMk/>
            <pc:sldMk cId="4044681738" sldId="270"/>
            <ac:spMk id="14" creationId="{A8D57A06-A426-446D-B02C-A2DC6B62E45E}"/>
          </ac:spMkLst>
        </pc:spChg>
        <pc:picChg chg="add mod">
          <ac:chgData name="Oleksandr Olashyn" userId="fbbddd5de6dc56e2" providerId="LiveId" clId="{506BB5C2-939D-4EA9-A53B-53012F9B9770}" dt="2022-07-27T02:26:34.813" v="1331" actId="1076"/>
          <ac:picMkLst>
            <pc:docMk/>
            <pc:sldMk cId="4044681738" sldId="270"/>
            <ac:picMk id="3" creationId="{988F581D-F964-CA9A-3BE8-AA847DED658B}"/>
          </ac:picMkLst>
        </pc:picChg>
      </pc:sldChg>
      <pc:sldChg chg="addSp modSp new mod setBg">
        <pc:chgData name="Oleksandr Olashyn" userId="fbbddd5de6dc56e2" providerId="LiveId" clId="{506BB5C2-939D-4EA9-A53B-53012F9B9770}" dt="2022-07-27T01:48:33.440" v="1311" actId="1076"/>
        <pc:sldMkLst>
          <pc:docMk/>
          <pc:sldMk cId="3453182011" sldId="271"/>
        </pc:sldMkLst>
        <pc:spChg chg="add">
          <ac:chgData name="Oleksandr Olashyn" userId="fbbddd5de6dc56e2" providerId="LiveId" clId="{506BB5C2-939D-4EA9-A53B-53012F9B9770}" dt="2022-07-27T01:48:06.974" v="1306" actId="26606"/>
          <ac:spMkLst>
            <pc:docMk/>
            <pc:sldMk cId="3453182011" sldId="271"/>
            <ac:spMk id="8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1:48:06.974" v="1306" actId="26606"/>
          <ac:spMkLst>
            <pc:docMk/>
            <pc:sldMk cId="3453182011" sldId="271"/>
            <ac:spMk id="10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1:48:06.974" v="1306" actId="26606"/>
          <ac:spMkLst>
            <pc:docMk/>
            <pc:sldMk cId="3453182011" sldId="271"/>
            <ac:spMk id="12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7T01:48:06.974" v="1306" actId="26606"/>
          <ac:spMkLst>
            <pc:docMk/>
            <pc:sldMk cId="3453182011" sldId="271"/>
            <ac:spMk id="14" creationId="{A8D57A06-A426-446D-B02C-A2DC6B62E45E}"/>
          </ac:spMkLst>
        </pc:spChg>
        <pc:picChg chg="add mod modCrop">
          <ac:chgData name="Oleksandr Olashyn" userId="fbbddd5de6dc56e2" providerId="LiveId" clId="{506BB5C2-939D-4EA9-A53B-53012F9B9770}" dt="2022-07-27T01:48:33.440" v="1311" actId="1076"/>
          <ac:picMkLst>
            <pc:docMk/>
            <pc:sldMk cId="3453182011" sldId="271"/>
            <ac:picMk id="3" creationId="{5EC5C3CF-3E75-4620-6D77-A825ACD2776C}"/>
          </ac:picMkLst>
        </pc:picChg>
      </pc:sldChg>
      <pc:sldChg chg="addSp delSp modSp add mod ord">
        <pc:chgData name="Oleksandr Olashyn" userId="fbbddd5de6dc56e2" providerId="LiveId" clId="{506BB5C2-939D-4EA9-A53B-53012F9B9770}" dt="2022-07-16T01:41:02.787" v="486" actId="1076"/>
        <pc:sldMkLst>
          <pc:docMk/>
          <pc:sldMk cId="246026689" sldId="272"/>
        </pc:sldMkLst>
        <pc:spChg chg="mod">
          <ac:chgData name="Oleksandr Olashyn" userId="fbbddd5de6dc56e2" providerId="LiveId" clId="{506BB5C2-939D-4EA9-A53B-53012F9B9770}" dt="2022-07-16T01:40:40.672" v="481" actId="14100"/>
          <ac:spMkLst>
            <pc:docMk/>
            <pc:sldMk cId="246026689" sldId="272"/>
            <ac:spMk id="2" creationId="{AAB822E7-16AA-0C2C-EE50-D1F44375C635}"/>
          </ac:spMkLst>
        </pc:spChg>
        <pc:picChg chg="add mod">
          <ac:chgData name="Oleksandr Olashyn" userId="fbbddd5de6dc56e2" providerId="LiveId" clId="{506BB5C2-939D-4EA9-A53B-53012F9B9770}" dt="2022-07-16T01:41:02.787" v="486" actId="1076"/>
          <ac:picMkLst>
            <pc:docMk/>
            <pc:sldMk cId="246026689" sldId="272"/>
            <ac:picMk id="4" creationId="{0CE3D44C-B1AE-2929-4E10-2FB54B9DBAB6}"/>
          </ac:picMkLst>
        </pc:picChg>
        <pc:picChg chg="del">
          <ac:chgData name="Oleksandr Olashyn" userId="fbbddd5de6dc56e2" providerId="LiveId" clId="{506BB5C2-939D-4EA9-A53B-53012F9B9770}" dt="2022-07-16T01:40:43.085" v="482" actId="478"/>
          <ac:picMkLst>
            <pc:docMk/>
            <pc:sldMk cId="246026689" sldId="272"/>
            <ac:picMk id="17" creationId="{DBD9A09B-452E-7BC7-5354-45E59012BD08}"/>
          </ac:picMkLst>
        </pc:picChg>
      </pc:sldChg>
      <pc:sldChg chg="addSp delSp add del setBg delDesignElem">
        <pc:chgData name="Oleksandr Olashyn" userId="fbbddd5de6dc56e2" providerId="LiveId" clId="{506BB5C2-939D-4EA9-A53B-53012F9B9770}" dt="2022-07-16T01:40:22.412" v="474"/>
        <pc:sldMkLst>
          <pc:docMk/>
          <pc:sldMk cId="2669682475" sldId="272"/>
        </pc:sldMkLst>
        <pc:spChg chg="add del">
          <ac:chgData name="Oleksandr Olashyn" userId="fbbddd5de6dc56e2" providerId="LiveId" clId="{506BB5C2-939D-4EA9-A53B-53012F9B9770}" dt="2022-07-16T01:40:22.412" v="474"/>
          <ac:spMkLst>
            <pc:docMk/>
            <pc:sldMk cId="2669682475" sldId="272"/>
            <ac:spMk id="8" creationId="{787F4F1C-8D3D-4EC1-B72D-A0470A5A08B8}"/>
          </ac:spMkLst>
        </pc:spChg>
        <pc:grpChg chg="add del">
          <ac:chgData name="Oleksandr Olashyn" userId="fbbddd5de6dc56e2" providerId="LiveId" clId="{506BB5C2-939D-4EA9-A53B-53012F9B9770}" dt="2022-07-16T01:40:22.412" v="474"/>
          <ac:grpSpMkLst>
            <pc:docMk/>
            <pc:sldMk cId="2669682475" sldId="272"/>
            <ac:grpSpMk id="10" creationId="{D1E3DD61-64DB-46AD-B249-E273CD86B051}"/>
          </ac:grpSpMkLst>
        </pc:grpChg>
      </pc:sldChg>
      <pc:sldChg chg="addSp delSp modSp new del mod setBg">
        <pc:chgData name="Oleksandr Olashyn" userId="fbbddd5de6dc56e2" providerId="LiveId" clId="{506BB5C2-939D-4EA9-A53B-53012F9B9770}" dt="2022-07-16T01:57:31.634" v="823" actId="47"/>
        <pc:sldMkLst>
          <pc:docMk/>
          <pc:sldMk cId="3668741988" sldId="273"/>
        </pc:sldMkLst>
        <pc:spChg chg="del">
          <ac:chgData name="Oleksandr Olashyn" userId="fbbddd5de6dc56e2" providerId="LiveId" clId="{506BB5C2-939D-4EA9-A53B-53012F9B9770}" dt="2022-07-16T01:51:55.274" v="664" actId="478"/>
          <ac:spMkLst>
            <pc:docMk/>
            <pc:sldMk cId="3668741988" sldId="273"/>
            <ac:spMk id="2" creationId="{CFA9F9A2-3BD0-636E-A2A8-8F7490AF9129}"/>
          </ac:spMkLst>
        </pc:spChg>
        <pc:spChg chg="del mod">
          <ac:chgData name="Oleksandr Olashyn" userId="fbbddd5de6dc56e2" providerId="LiveId" clId="{506BB5C2-939D-4EA9-A53B-53012F9B9770}" dt="2022-07-16T01:52:14.400" v="665" actId="26606"/>
          <ac:spMkLst>
            <pc:docMk/>
            <pc:sldMk cId="3668741988" sldId="273"/>
            <ac:spMk id="3" creationId="{4A3E3D18-8637-459D-3090-FE6CE189E3D7}"/>
          </ac:spMkLst>
        </pc:spChg>
        <pc:spChg chg="add">
          <ac:chgData name="Oleksandr Olashyn" userId="fbbddd5de6dc56e2" providerId="LiveId" clId="{506BB5C2-939D-4EA9-A53B-53012F9B9770}" dt="2022-07-16T01:52:14.400" v="665" actId="26606"/>
          <ac:spMkLst>
            <pc:docMk/>
            <pc:sldMk cId="3668741988" sldId="273"/>
            <ac:spMk id="9" creationId="{35DB3719-6FDC-4E5D-891D-FF40B7300F64}"/>
          </ac:spMkLst>
        </pc:spChg>
        <pc:spChg chg="add">
          <ac:chgData name="Oleksandr Olashyn" userId="fbbddd5de6dc56e2" providerId="LiveId" clId="{506BB5C2-939D-4EA9-A53B-53012F9B9770}" dt="2022-07-16T01:52:14.400" v="665" actId="26606"/>
          <ac:spMkLst>
            <pc:docMk/>
            <pc:sldMk cId="3668741988" sldId="273"/>
            <ac:spMk id="11" creationId="{E0CBAC23-2E3F-4A90-BA59-F8299F6A5439}"/>
          </ac:spMkLst>
        </pc:spChg>
        <pc:graphicFrameChg chg="add mod">
          <ac:chgData name="Oleksandr Olashyn" userId="fbbddd5de6dc56e2" providerId="LiveId" clId="{506BB5C2-939D-4EA9-A53B-53012F9B9770}" dt="2022-07-16T01:53:03.349" v="746" actId="20577"/>
          <ac:graphicFrameMkLst>
            <pc:docMk/>
            <pc:sldMk cId="3668741988" sldId="273"/>
            <ac:graphicFrameMk id="5" creationId="{9E4336FF-C24B-A719-3AD2-78B0DFC93C9A}"/>
          </ac:graphicFrameMkLst>
        </pc:graphicFrameChg>
      </pc:sldChg>
      <pc:sldChg chg="new del">
        <pc:chgData name="Oleksandr Olashyn" userId="fbbddd5de6dc56e2" providerId="LiveId" clId="{506BB5C2-939D-4EA9-A53B-53012F9B9770}" dt="2022-07-16T01:53:32.052" v="748" actId="47"/>
        <pc:sldMkLst>
          <pc:docMk/>
          <pc:sldMk cId="2266105520" sldId="274"/>
        </pc:sldMkLst>
      </pc:sldChg>
      <pc:sldChg chg="addSp delSp modSp new mod setBg">
        <pc:chgData name="Oleksandr Olashyn" userId="fbbddd5de6dc56e2" providerId="LiveId" clId="{506BB5C2-939D-4EA9-A53B-53012F9B9770}" dt="2022-07-27T01:15:55.421" v="1229" actId="26606"/>
        <pc:sldMkLst>
          <pc:docMk/>
          <pc:sldMk cId="2425755891" sldId="274"/>
        </pc:sldMkLst>
        <pc:spChg chg="add mod">
          <ac:chgData name="Oleksandr Olashyn" userId="fbbddd5de6dc56e2" providerId="LiveId" clId="{506BB5C2-939D-4EA9-A53B-53012F9B9770}" dt="2022-07-27T01:15:51.469" v="1227" actId="26606"/>
          <ac:spMkLst>
            <pc:docMk/>
            <pc:sldMk cId="2425755891" sldId="274"/>
            <ac:spMk id="3" creationId="{8D5A398B-2D6B-DF4D-90DD-BC0224A2933B}"/>
          </ac:spMkLst>
        </pc:spChg>
        <pc:spChg chg="add del">
          <ac:chgData name="Oleksandr Olashyn" userId="fbbddd5de6dc56e2" providerId="LiveId" clId="{506BB5C2-939D-4EA9-A53B-53012F9B9770}" dt="2022-07-27T01:15:55.421" v="1229" actId="26606"/>
          <ac:spMkLst>
            <pc:docMk/>
            <pc:sldMk cId="2425755891" sldId="274"/>
            <ac:spMk id="8" creationId="{6C4028FD-8BAA-4A19-BFDE-594D991B7552}"/>
          </ac:spMkLst>
        </pc:spChg>
        <pc:spChg chg="add del">
          <ac:chgData name="Oleksandr Olashyn" userId="fbbddd5de6dc56e2" providerId="LiveId" clId="{506BB5C2-939D-4EA9-A53B-53012F9B9770}" dt="2022-07-27T01:15:51.469" v="1227" actId="26606"/>
          <ac:spMkLst>
            <pc:docMk/>
            <pc:sldMk cId="2425755891" sldId="274"/>
            <ac:spMk id="13" creationId="{E02239D2-A05D-4A1C-9F06-FBA7FC730E1B}"/>
          </ac:spMkLst>
        </pc:spChg>
        <pc:spChg chg="add del">
          <ac:chgData name="Oleksandr Olashyn" userId="fbbddd5de6dc56e2" providerId="LiveId" clId="{506BB5C2-939D-4EA9-A53B-53012F9B9770}" dt="2022-07-27T01:15:55.421" v="1229" actId="26606"/>
          <ac:spMkLst>
            <pc:docMk/>
            <pc:sldMk cId="2425755891" sldId="274"/>
            <ac:spMk id="15" creationId="{CB44330D-EA18-4254-AA95-EB49948539B8}"/>
          </ac:spMkLst>
        </pc:spChg>
        <pc:spChg chg="add del">
          <ac:chgData name="Oleksandr Olashyn" userId="fbbddd5de6dc56e2" providerId="LiveId" clId="{506BB5C2-939D-4EA9-A53B-53012F9B9770}" dt="2022-07-27T01:15:55.421" v="1229" actId="26606"/>
          <ac:spMkLst>
            <pc:docMk/>
            <pc:sldMk cId="2425755891" sldId="274"/>
            <ac:spMk id="16" creationId="{32BC26D8-82FB-445E-AA49-62A77D7C1EE0}"/>
          </ac:spMkLst>
        </pc:spChg>
        <pc:spChg chg="add del">
          <ac:chgData name="Oleksandr Olashyn" userId="fbbddd5de6dc56e2" providerId="LiveId" clId="{506BB5C2-939D-4EA9-A53B-53012F9B9770}" dt="2022-07-27T01:15:01.108" v="1208" actId="26606"/>
          <ac:spMkLst>
            <pc:docMk/>
            <pc:sldMk cId="2425755891" sldId="274"/>
            <ac:spMk id="1031" creationId="{59A309A7-1751-4ABE-A3C1-EEC40366AD89}"/>
          </ac:spMkLst>
        </pc:spChg>
        <pc:spChg chg="add del">
          <ac:chgData name="Oleksandr Olashyn" userId="fbbddd5de6dc56e2" providerId="LiveId" clId="{506BB5C2-939D-4EA9-A53B-53012F9B9770}" dt="2022-07-27T01:15:01.108" v="1208" actId="26606"/>
          <ac:spMkLst>
            <pc:docMk/>
            <pc:sldMk cId="2425755891" sldId="274"/>
            <ac:spMk id="1033" creationId="{967D8EB6-EAE1-4F9C-B398-83321E287204}"/>
          </ac:spMkLst>
        </pc:spChg>
        <pc:spChg chg="add del">
          <ac:chgData name="Oleksandr Olashyn" userId="fbbddd5de6dc56e2" providerId="LiveId" clId="{506BB5C2-939D-4EA9-A53B-53012F9B9770}" dt="2022-07-27T01:15:02.895" v="1210" actId="26606"/>
          <ac:spMkLst>
            <pc:docMk/>
            <pc:sldMk cId="2425755891" sldId="274"/>
            <ac:spMk id="1035" creationId="{59A309A7-1751-4ABE-A3C1-EEC40366AD89}"/>
          </ac:spMkLst>
        </pc:spChg>
        <pc:spChg chg="add del">
          <ac:chgData name="Oleksandr Olashyn" userId="fbbddd5de6dc56e2" providerId="LiveId" clId="{506BB5C2-939D-4EA9-A53B-53012F9B9770}" dt="2022-07-27T01:15:02.895" v="1210" actId="26606"/>
          <ac:spMkLst>
            <pc:docMk/>
            <pc:sldMk cId="2425755891" sldId="274"/>
            <ac:spMk id="1036" creationId="{967D8EB6-EAE1-4F9C-B398-83321E287204}"/>
          </ac:spMkLst>
        </pc:spChg>
        <pc:spChg chg="add del">
          <ac:chgData name="Oleksandr Olashyn" userId="fbbddd5de6dc56e2" providerId="LiveId" clId="{506BB5C2-939D-4EA9-A53B-53012F9B9770}" dt="2022-07-27T01:15:04.496" v="1212" actId="26606"/>
          <ac:spMkLst>
            <pc:docMk/>
            <pc:sldMk cId="2425755891" sldId="274"/>
            <ac:spMk id="1038" creationId="{59A309A7-1751-4ABE-A3C1-EEC40366AD89}"/>
          </ac:spMkLst>
        </pc:spChg>
        <pc:spChg chg="add del">
          <ac:chgData name="Oleksandr Olashyn" userId="fbbddd5de6dc56e2" providerId="LiveId" clId="{506BB5C2-939D-4EA9-A53B-53012F9B9770}" dt="2022-07-27T01:15:04.496" v="1212" actId="26606"/>
          <ac:spMkLst>
            <pc:docMk/>
            <pc:sldMk cId="2425755891" sldId="274"/>
            <ac:spMk id="1039" creationId="{967D8EB6-EAE1-4F9C-B398-83321E287204}"/>
          </ac:spMkLst>
        </pc:spChg>
        <pc:spChg chg="add del">
          <ac:chgData name="Oleksandr Olashyn" userId="fbbddd5de6dc56e2" providerId="LiveId" clId="{506BB5C2-939D-4EA9-A53B-53012F9B9770}" dt="2022-07-27T01:15:07.091" v="1214" actId="26606"/>
          <ac:spMkLst>
            <pc:docMk/>
            <pc:sldMk cId="2425755891" sldId="274"/>
            <ac:spMk id="1041" creationId="{59A309A7-1751-4ABE-A3C1-EEC40366AD89}"/>
          </ac:spMkLst>
        </pc:spChg>
        <pc:spChg chg="add del">
          <ac:chgData name="Oleksandr Olashyn" userId="fbbddd5de6dc56e2" providerId="LiveId" clId="{506BB5C2-939D-4EA9-A53B-53012F9B9770}" dt="2022-07-27T01:15:07.091" v="1214" actId="26606"/>
          <ac:spMkLst>
            <pc:docMk/>
            <pc:sldMk cId="2425755891" sldId="274"/>
            <ac:spMk id="1042" creationId="{967D8EB6-EAE1-4F9C-B398-83321E287204}"/>
          </ac:spMkLst>
        </pc:spChg>
        <pc:spChg chg="add del">
          <ac:chgData name="Oleksandr Olashyn" userId="fbbddd5de6dc56e2" providerId="LiveId" clId="{506BB5C2-939D-4EA9-A53B-53012F9B9770}" dt="2022-07-27T01:15:12.128" v="1216" actId="26606"/>
          <ac:spMkLst>
            <pc:docMk/>
            <pc:sldMk cId="2425755891" sldId="274"/>
            <ac:spMk id="1044" creationId="{FF0330B1-AAAC-427D-8A95-40380162BC65}"/>
          </ac:spMkLst>
        </pc:spChg>
        <pc:spChg chg="add del">
          <ac:chgData name="Oleksandr Olashyn" userId="fbbddd5de6dc56e2" providerId="LiveId" clId="{506BB5C2-939D-4EA9-A53B-53012F9B9770}" dt="2022-07-27T01:15:19.715" v="1218" actId="26606"/>
          <ac:spMkLst>
            <pc:docMk/>
            <pc:sldMk cId="2425755891" sldId="274"/>
            <ac:spMk id="1046" creationId="{59A309A7-1751-4ABE-A3C1-EEC40366AD89}"/>
          </ac:spMkLst>
        </pc:spChg>
        <pc:spChg chg="add del">
          <ac:chgData name="Oleksandr Olashyn" userId="fbbddd5de6dc56e2" providerId="LiveId" clId="{506BB5C2-939D-4EA9-A53B-53012F9B9770}" dt="2022-07-27T01:15:19.715" v="1218" actId="26606"/>
          <ac:spMkLst>
            <pc:docMk/>
            <pc:sldMk cId="2425755891" sldId="274"/>
            <ac:spMk id="1047" creationId="{967D8EB6-EAE1-4F9C-B398-83321E287204}"/>
          </ac:spMkLst>
        </pc:spChg>
        <pc:spChg chg="add del">
          <ac:chgData name="Oleksandr Olashyn" userId="fbbddd5de6dc56e2" providerId="LiveId" clId="{506BB5C2-939D-4EA9-A53B-53012F9B9770}" dt="2022-07-27T01:15:24.051" v="1220" actId="26606"/>
          <ac:spMkLst>
            <pc:docMk/>
            <pc:sldMk cId="2425755891" sldId="274"/>
            <ac:spMk id="1049" creationId="{59A309A7-1751-4ABE-A3C1-EEC40366AD89}"/>
          </ac:spMkLst>
        </pc:spChg>
        <pc:spChg chg="add del">
          <ac:chgData name="Oleksandr Olashyn" userId="fbbddd5de6dc56e2" providerId="LiveId" clId="{506BB5C2-939D-4EA9-A53B-53012F9B9770}" dt="2022-07-27T01:15:24.051" v="1220" actId="26606"/>
          <ac:spMkLst>
            <pc:docMk/>
            <pc:sldMk cId="2425755891" sldId="274"/>
            <ac:spMk id="1050" creationId="{967D8EB6-EAE1-4F9C-B398-83321E287204}"/>
          </ac:spMkLst>
        </pc:spChg>
        <pc:graphicFrameChg chg="add mod ord modGraphic">
          <ac:chgData name="Oleksandr Olashyn" userId="fbbddd5de6dc56e2" providerId="LiveId" clId="{506BB5C2-939D-4EA9-A53B-53012F9B9770}" dt="2022-07-27T01:15:51.469" v="1227" actId="26606"/>
          <ac:graphicFrameMkLst>
            <pc:docMk/>
            <pc:sldMk cId="2425755891" sldId="274"/>
            <ac:graphicFrameMk id="2" creationId="{48730793-E323-1F31-398D-FBCABAF0DDD0}"/>
          </ac:graphicFrameMkLst>
        </pc:graphicFrameChg>
        <pc:picChg chg="add del mod">
          <ac:chgData name="Oleksandr Olashyn" userId="fbbddd5de6dc56e2" providerId="LiveId" clId="{506BB5C2-939D-4EA9-A53B-53012F9B9770}" dt="2022-07-27T01:15:30.021" v="1222" actId="478"/>
          <ac:picMkLst>
            <pc:docMk/>
            <pc:sldMk cId="2425755891" sldId="274"/>
            <ac:picMk id="6" creationId="{E93981A3-C18C-0E14-D967-2889108E37F1}"/>
          </ac:picMkLst>
        </pc:picChg>
        <pc:picChg chg="add del mod ord">
          <ac:chgData name="Oleksandr Olashyn" userId="fbbddd5de6dc56e2" providerId="LiveId" clId="{506BB5C2-939D-4EA9-A53B-53012F9B9770}" dt="2022-07-27T01:15:31.102" v="1223" actId="478"/>
          <ac:picMkLst>
            <pc:docMk/>
            <pc:sldMk cId="2425755891" sldId="274"/>
            <ac:picMk id="1026" creationId="{34321C09-C193-0BA1-BD97-24CC141C85EA}"/>
          </ac:picMkLst>
        </pc:picChg>
        <pc:picChg chg="add del mod">
          <ac:chgData name="Oleksandr Olashyn" userId="fbbddd5de6dc56e2" providerId="LiveId" clId="{506BB5C2-939D-4EA9-A53B-53012F9B9770}" dt="2022-07-27T01:14:45.847" v="1202" actId="478"/>
          <ac:picMkLst>
            <pc:docMk/>
            <pc:sldMk cId="2425755891" sldId="274"/>
            <ac:picMk id="1028" creationId="{030429BA-A4B2-168F-C042-45CDBA5286AE}"/>
          </ac:picMkLst>
        </pc:picChg>
      </pc:sldChg>
      <pc:sldChg chg="addSp delSp modSp new mod setBg">
        <pc:chgData name="Oleksandr Olashyn" userId="fbbddd5de6dc56e2" providerId="LiveId" clId="{506BB5C2-939D-4EA9-A53B-53012F9B9770}" dt="2022-07-16T01:59:12.571" v="836" actId="962"/>
        <pc:sldMkLst>
          <pc:docMk/>
          <pc:sldMk cId="1262671122" sldId="275"/>
        </pc:sldMkLst>
        <pc:spChg chg="add del">
          <ac:chgData name="Oleksandr Olashyn" userId="fbbddd5de6dc56e2" providerId="LiveId" clId="{506BB5C2-939D-4EA9-A53B-53012F9B9770}" dt="2022-07-16T01:58:59.641" v="827" actId="26606"/>
          <ac:spMkLst>
            <pc:docMk/>
            <pc:sldMk cId="1262671122" sldId="275"/>
            <ac:spMk id="8" creationId="{42A4FC2C-047E-45A5-965D-8E1E3BF09BC6}"/>
          </ac:spMkLst>
        </pc:spChg>
        <pc:spChg chg="add del">
          <ac:chgData name="Oleksandr Olashyn" userId="fbbddd5de6dc56e2" providerId="LiveId" clId="{506BB5C2-939D-4EA9-A53B-53012F9B9770}" dt="2022-07-16T01:59:01.027" v="829" actId="26606"/>
          <ac:spMkLst>
            <pc:docMk/>
            <pc:sldMk cId="1262671122" sldId="275"/>
            <ac:spMk id="10" creationId="{CB44330D-EA18-4254-AA95-EB49948539B8}"/>
          </ac:spMkLst>
        </pc:spChg>
        <pc:spChg chg="add del">
          <ac:chgData name="Oleksandr Olashyn" userId="fbbddd5de6dc56e2" providerId="LiveId" clId="{506BB5C2-939D-4EA9-A53B-53012F9B9770}" dt="2022-07-16T01:59:01.027" v="829" actId="26606"/>
          <ac:spMkLst>
            <pc:docMk/>
            <pc:sldMk cId="1262671122" sldId="275"/>
            <ac:spMk id="11" creationId="{32BC26D8-82FB-445E-AA49-62A77D7C1EE0}"/>
          </ac:spMkLst>
        </pc:spChg>
        <pc:spChg chg="add del">
          <ac:chgData name="Oleksandr Olashyn" userId="fbbddd5de6dc56e2" providerId="LiveId" clId="{506BB5C2-939D-4EA9-A53B-53012F9B9770}" dt="2022-07-16T01:59:02.551" v="831" actId="26606"/>
          <ac:spMkLst>
            <pc:docMk/>
            <pc:sldMk cId="1262671122" sldId="275"/>
            <ac:spMk id="12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16T01:59:02.551" v="831" actId="26606"/>
          <ac:spMkLst>
            <pc:docMk/>
            <pc:sldMk cId="1262671122" sldId="275"/>
            <ac:spMk id="13" creationId="{AB8C311F-7253-4AED-9701-7FC0708C41C7}"/>
          </ac:spMkLst>
        </pc:spChg>
        <pc:spChg chg="add del">
          <ac:chgData name="Oleksandr Olashyn" userId="fbbddd5de6dc56e2" providerId="LiveId" clId="{506BB5C2-939D-4EA9-A53B-53012F9B9770}" dt="2022-07-16T01:59:02.551" v="831" actId="26606"/>
          <ac:spMkLst>
            <pc:docMk/>
            <pc:sldMk cId="1262671122" sldId="275"/>
            <ac:spMk id="14" creationId="{A8D57A06-A426-446D-B02C-A2DC6B62E45E}"/>
          </ac:spMkLst>
        </pc:spChg>
        <pc:spChg chg="add del">
          <ac:chgData name="Oleksandr Olashyn" userId="fbbddd5de6dc56e2" providerId="LiveId" clId="{506BB5C2-939D-4EA9-A53B-53012F9B9770}" dt="2022-07-16T01:59:02.551" v="831" actId="26606"/>
          <ac:spMkLst>
            <pc:docMk/>
            <pc:sldMk cId="1262671122" sldId="275"/>
            <ac:spMk id="15" creationId="{E2384209-CB15-4CDF-9D31-C44FD9A3F20D}"/>
          </ac:spMkLst>
        </pc:spChg>
        <pc:spChg chg="add del">
          <ac:chgData name="Oleksandr Olashyn" userId="fbbddd5de6dc56e2" providerId="LiveId" clId="{506BB5C2-939D-4EA9-A53B-53012F9B9770}" dt="2022-07-16T01:59:08.056" v="833" actId="26606"/>
          <ac:spMkLst>
            <pc:docMk/>
            <pc:sldMk cId="1262671122" sldId="275"/>
            <ac:spMk id="16" creationId="{9A97C86A-04D6-40F7-AE84-31AB43E6A846}"/>
          </ac:spMkLst>
        </pc:spChg>
        <pc:spChg chg="add del">
          <ac:chgData name="Oleksandr Olashyn" userId="fbbddd5de6dc56e2" providerId="LiveId" clId="{506BB5C2-939D-4EA9-A53B-53012F9B9770}" dt="2022-07-16T01:59:08.056" v="833" actId="26606"/>
          <ac:spMkLst>
            <pc:docMk/>
            <pc:sldMk cId="1262671122" sldId="275"/>
            <ac:spMk id="17" creationId="{F3060C83-F051-4F0E-ABAD-AA0DFC48B218}"/>
          </ac:spMkLst>
        </pc:spChg>
        <pc:spChg chg="add del">
          <ac:chgData name="Oleksandr Olashyn" userId="fbbddd5de6dc56e2" providerId="LiveId" clId="{506BB5C2-939D-4EA9-A53B-53012F9B9770}" dt="2022-07-16T01:59:08.056" v="833" actId="26606"/>
          <ac:spMkLst>
            <pc:docMk/>
            <pc:sldMk cId="1262671122" sldId="275"/>
            <ac:spMk id="18" creationId="{FF9F2414-84E8-453E-B1F3-389FDE8192D9}"/>
          </ac:spMkLst>
        </pc:spChg>
        <pc:spChg chg="add del">
          <ac:chgData name="Oleksandr Olashyn" userId="fbbddd5de6dc56e2" providerId="LiveId" clId="{506BB5C2-939D-4EA9-A53B-53012F9B9770}" dt="2022-07-16T01:59:08.056" v="833" actId="26606"/>
          <ac:spMkLst>
            <pc:docMk/>
            <pc:sldMk cId="1262671122" sldId="275"/>
            <ac:spMk id="19" creationId="{83C98ABE-055B-441F-B07E-44F97F083C39}"/>
          </ac:spMkLst>
        </pc:spChg>
        <pc:spChg chg="add del">
          <ac:chgData name="Oleksandr Olashyn" userId="fbbddd5de6dc56e2" providerId="LiveId" clId="{506BB5C2-939D-4EA9-A53B-53012F9B9770}" dt="2022-07-16T01:59:08.056" v="833" actId="26606"/>
          <ac:spMkLst>
            <pc:docMk/>
            <pc:sldMk cId="1262671122" sldId="275"/>
            <ac:spMk id="20" creationId="{3ECA69A1-7536-43AC-85EF-C7106179F5ED}"/>
          </ac:spMkLst>
        </pc:spChg>
        <pc:spChg chg="add del">
          <ac:chgData name="Oleksandr Olashyn" userId="fbbddd5de6dc56e2" providerId="LiveId" clId="{506BB5C2-939D-4EA9-A53B-53012F9B9770}" dt="2022-07-16T01:59:08.056" v="833" actId="26606"/>
          <ac:spMkLst>
            <pc:docMk/>
            <pc:sldMk cId="1262671122" sldId="275"/>
            <ac:spMk id="21" creationId="{29FDB030-9B49-4CED-8CCD-4D99382388AC}"/>
          </ac:spMkLst>
        </pc:spChg>
        <pc:spChg chg="add del">
          <ac:chgData name="Oleksandr Olashyn" userId="fbbddd5de6dc56e2" providerId="LiveId" clId="{506BB5C2-939D-4EA9-A53B-53012F9B9770}" dt="2022-07-16T01:59:08.056" v="833" actId="26606"/>
          <ac:spMkLst>
            <pc:docMk/>
            <pc:sldMk cId="1262671122" sldId="275"/>
            <ac:spMk id="22" creationId="{3783CA14-24A1-485C-8B30-D6A5D87987AD}"/>
          </ac:spMkLst>
        </pc:spChg>
        <pc:spChg chg="add">
          <ac:chgData name="Oleksandr Olashyn" userId="fbbddd5de6dc56e2" providerId="LiveId" clId="{506BB5C2-939D-4EA9-A53B-53012F9B9770}" dt="2022-07-16T01:59:08.058" v="834" actId="26606"/>
          <ac:spMkLst>
            <pc:docMk/>
            <pc:sldMk cId="1262671122" sldId="275"/>
            <ac:spMk id="24" creationId="{42A4FC2C-047E-45A5-965D-8E1E3BF09BC6}"/>
          </ac:spMkLst>
        </pc:spChg>
        <pc:picChg chg="add mod">
          <ac:chgData name="Oleksandr Olashyn" userId="fbbddd5de6dc56e2" providerId="LiveId" clId="{506BB5C2-939D-4EA9-A53B-53012F9B9770}" dt="2022-07-16T01:59:12.571" v="836" actId="962"/>
          <ac:picMkLst>
            <pc:docMk/>
            <pc:sldMk cId="1262671122" sldId="275"/>
            <ac:picMk id="3" creationId="{40C234DE-DB15-ACC4-DE7F-392F79808EC3}"/>
          </ac:picMkLst>
        </pc:picChg>
      </pc:sldChg>
      <pc:sldChg chg="addSp delSp modSp new mod setBg">
        <pc:chgData name="Oleksandr Olashyn" userId="fbbddd5de6dc56e2" providerId="LiveId" clId="{506BB5C2-939D-4EA9-A53B-53012F9B9770}" dt="2022-07-16T02:12:05.046" v="841" actId="26606"/>
        <pc:sldMkLst>
          <pc:docMk/>
          <pc:sldMk cId="2255304333" sldId="276"/>
        </pc:sldMkLst>
        <pc:spChg chg="add">
          <ac:chgData name="Oleksandr Olashyn" userId="fbbddd5de6dc56e2" providerId="LiveId" clId="{506BB5C2-939D-4EA9-A53B-53012F9B9770}" dt="2022-07-16T02:12:05.046" v="841" actId="26606"/>
          <ac:spMkLst>
            <pc:docMk/>
            <pc:sldMk cId="2255304333" sldId="276"/>
            <ac:spMk id="10" creationId="{42A4FC2C-047E-45A5-965D-8E1E3BF09BC6}"/>
          </ac:spMkLst>
        </pc:spChg>
        <pc:picChg chg="add del">
          <ac:chgData name="Oleksandr Olashyn" userId="fbbddd5de6dc56e2" providerId="LiveId" clId="{506BB5C2-939D-4EA9-A53B-53012F9B9770}" dt="2022-07-16T02:12:02.083" v="839" actId="478"/>
          <ac:picMkLst>
            <pc:docMk/>
            <pc:sldMk cId="2255304333" sldId="276"/>
            <ac:picMk id="3" creationId="{5A114445-8F60-AE8E-AE30-E474D999EA1C}"/>
          </ac:picMkLst>
        </pc:picChg>
        <pc:picChg chg="add mod">
          <ac:chgData name="Oleksandr Olashyn" userId="fbbddd5de6dc56e2" providerId="LiveId" clId="{506BB5C2-939D-4EA9-A53B-53012F9B9770}" dt="2022-07-16T02:12:05.046" v="841" actId="26606"/>
          <ac:picMkLst>
            <pc:docMk/>
            <pc:sldMk cId="2255304333" sldId="276"/>
            <ac:picMk id="5" creationId="{34199B83-EBAD-5B36-9676-40AEBD6D6C09}"/>
          </ac:picMkLst>
        </pc:picChg>
      </pc:sldChg>
      <pc:sldChg chg="addSp modSp new mod ord setBg">
        <pc:chgData name="Oleksandr Olashyn" userId="fbbddd5de6dc56e2" providerId="LiveId" clId="{506BB5C2-939D-4EA9-A53B-53012F9B9770}" dt="2022-07-28T04:09:08.811" v="1365"/>
        <pc:sldMkLst>
          <pc:docMk/>
          <pc:sldMk cId="4039226" sldId="277"/>
        </pc:sldMkLst>
        <pc:spChg chg="add">
          <ac:chgData name="Oleksandr Olashyn" userId="fbbddd5de6dc56e2" providerId="LiveId" clId="{506BB5C2-939D-4EA9-A53B-53012F9B9770}" dt="2022-07-16T02:12:33.400" v="844" actId="26606"/>
          <ac:spMkLst>
            <pc:docMk/>
            <pc:sldMk cId="4039226" sldId="277"/>
            <ac:spMk id="8" creationId="{42A4FC2C-047E-45A5-965D-8E1E3BF09BC6}"/>
          </ac:spMkLst>
        </pc:spChg>
        <pc:picChg chg="add mod">
          <ac:chgData name="Oleksandr Olashyn" userId="fbbddd5de6dc56e2" providerId="LiveId" clId="{506BB5C2-939D-4EA9-A53B-53012F9B9770}" dt="2022-07-16T02:12:33.400" v="844" actId="26606"/>
          <ac:picMkLst>
            <pc:docMk/>
            <pc:sldMk cId="4039226" sldId="277"/>
            <ac:picMk id="3" creationId="{E9A2D654-3B49-AEB1-B2CE-91B37C1D0A76}"/>
          </ac:picMkLst>
        </pc:picChg>
      </pc:sldChg>
      <pc:sldChg chg="addSp delSp modSp add mod ord">
        <pc:chgData name="Oleksandr Olashyn" userId="fbbddd5de6dc56e2" providerId="LiveId" clId="{506BB5C2-939D-4EA9-A53B-53012F9B9770}" dt="2022-07-16T02:16:17.347" v="854" actId="1076"/>
        <pc:sldMkLst>
          <pc:docMk/>
          <pc:sldMk cId="2563604369" sldId="278"/>
        </pc:sldMkLst>
        <pc:spChg chg="mod">
          <ac:chgData name="Oleksandr Olashyn" userId="fbbddd5de6dc56e2" providerId="LiveId" clId="{506BB5C2-939D-4EA9-A53B-53012F9B9770}" dt="2022-07-16T02:13:15.792" v="850"/>
          <ac:spMkLst>
            <pc:docMk/>
            <pc:sldMk cId="2563604369" sldId="278"/>
            <ac:spMk id="2" creationId="{AAB822E7-16AA-0C2C-EE50-D1F44375C635}"/>
          </ac:spMkLst>
        </pc:spChg>
        <pc:picChg chg="del">
          <ac:chgData name="Oleksandr Olashyn" userId="fbbddd5de6dc56e2" providerId="LiveId" clId="{506BB5C2-939D-4EA9-A53B-53012F9B9770}" dt="2022-07-16T02:15:23.695" v="852" actId="478"/>
          <ac:picMkLst>
            <pc:docMk/>
            <pc:sldMk cId="2563604369" sldId="278"/>
            <ac:picMk id="4" creationId="{0CE3D44C-B1AE-2929-4E10-2FB54B9DBAB6}"/>
          </ac:picMkLst>
        </pc:picChg>
        <pc:picChg chg="add mod">
          <ac:chgData name="Oleksandr Olashyn" userId="fbbddd5de6dc56e2" providerId="LiveId" clId="{506BB5C2-939D-4EA9-A53B-53012F9B9770}" dt="2022-07-16T02:16:17.347" v="854" actId="1076"/>
          <ac:picMkLst>
            <pc:docMk/>
            <pc:sldMk cId="2563604369" sldId="278"/>
            <ac:picMk id="5" creationId="{1505571F-BCFE-382C-D2C9-8538E9A31652}"/>
          </ac:picMkLst>
        </pc:picChg>
      </pc:sldChg>
      <pc:sldChg chg="addSp modSp new mod setBg">
        <pc:chgData name="Oleksandr Olashyn" userId="fbbddd5de6dc56e2" providerId="LiveId" clId="{506BB5C2-939D-4EA9-A53B-53012F9B9770}" dt="2022-07-27T02:26:55.878" v="1336" actId="26606"/>
        <pc:sldMkLst>
          <pc:docMk/>
          <pc:sldMk cId="1525169212" sldId="279"/>
        </pc:sldMkLst>
        <pc:spChg chg="add">
          <ac:chgData name="Oleksandr Olashyn" userId="fbbddd5de6dc56e2" providerId="LiveId" clId="{506BB5C2-939D-4EA9-A53B-53012F9B9770}" dt="2022-07-27T02:26:55.878" v="1336" actId="26606"/>
          <ac:spMkLst>
            <pc:docMk/>
            <pc:sldMk cId="1525169212" sldId="279"/>
            <ac:spMk id="8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2:26:55.878" v="1336" actId="26606"/>
          <ac:spMkLst>
            <pc:docMk/>
            <pc:sldMk cId="1525169212" sldId="279"/>
            <ac:spMk id="10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2:26:55.878" v="1336" actId="26606"/>
          <ac:spMkLst>
            <pc:docMk/>
            <pc:sldMk cId="1525169212" sldId="279"/>
            <ac:spMk id="12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7T02:26:55.878" v="1336" actId="26606"/>
          <ac:spMkLst>
            <pc:docMk/>
            <pc:sldMk cId="1525169212" sldId="279"/>
            <ac:spMk id="14" creationId="{A8D57A06-A426-446D-B02C-A2DC6B62E45E}"/>
          </ac:spMkLst>
        </pc:spChg>
        <pc:picChg chg="add mod">
          <ac:chgData name="Oleksandr Olashyn" userId="fbbddd5de6dc56e2" providerId="LiveId" clId="{506BB5C2-939D-4EA9-A53B-53012F9B9770}" dt="2022-07-27T02:26:55.878" v="1336" actId="26606"/>
          <ac:picMkLst>
            <pc:docMk/>
            <pc:sldMk cId="1525169212" sldId="279"/>
            <ac:picMk id="3" creationId="{A9C82622-870C-11FB-18FC-38B656187451}"/>
          </ac:picMkLst>
        </pc:picChg>
      </pc:sldChg>
      <pc:sldChg chg="addSp delSp modSp new mod setBg">
        <pc:chgData name="Oleksandr Olashyn" userId="fbbddd5de6dc56e2" providerId="LiveId" clId="{506BB5C2-939D-4EA9-A53B-53012F9B9770}" dt="2022-07-27T02:27:12.655" v="1344" actId="1076"/>
        <pc:sldMkLst>
          <pc:docMk/>
          <pc:sldMk cId="2335603332" sldId="280"/>
        </pc:sldMkLst>
        <pc:spChg chg="add">
          <ac:chgData name="Oleksandr Olashyn" userId="fbbddd5de6dc56e2" providerId="LiveId" clId="{506BB5C2-939D-4EA9-A53B-53012F9B9770}" dt="2022-07-27T02:27:08.278" v="1342" actId="26606"/>
          <ac:spMkLst>
            <pc:docMk/>
            <pc:sldMk cId="2335603332" sldId="280"/>
            <ac:spMk id="5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2:27:08.278" v="1342" actId="26606"/>
          <ac:spMkLst>
            <pc:docMk/>
            <pc:sldMk cId="2335603332" sldId="280"/>
            <ac:spMk id="6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2:27:08.278" v="1342" actId="26606"/>
          <ac:spMkLst>
            <pc:docMk/>
            <pc:sldMk cId="2335603332" sldId="280"/>
            <ac:spMk id="7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27T02:27:05.758" v="1339" actId="26606"/>
          <ac:spMkLst>
            <pc:docMk/>
            <pc:sldMk cId="2335603332" sldId="280"/>
            <ac:spMk id="8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2:27:08.278" v="1342" actId="26606"/>
          <ac:spMkLst>
            <pc:docMk/>
            <pc:sldMk cId="2335603332" sldId="280"/>
            <ac:spMk id="9" creationId="{A8D57A06-A426-446D-B02C-A2DC6B62E45E}"/>
          </ac:spMkLst>
        </pc:spChg>
        <pc:spChg chg="add del">
          <ac:chgData name="Oleksandr Olashyn" userId="fbbddd5de6dc56e2" providerId="LiveId" clId="{506BB5C2-939D-4EA9-A53B-53012F9B9770}" dt="2022-07-27T02:27:05.758" v="1339" actId="26606"/>
          <ac:spMkLst>
            <pc:docMk/>
            <pc:sldMk cId="2335603332" sldId="280"/>
            <ac:spMk id="10" creationId="{E2384209-CB15-4CDF-9D31-C44FD9A3F20D}"/>
          </ac:spMkLst>
        </pc:spChg>
        <pc:spChg chg="add del">
          <ac:chgData name="Oleksandr Olashyn" userId="fbbddd5de6dc56e2" providerId="LiveId" clId="{506BB5C2-939D-4EA9-A53B-53012F9B9770}" dt="2022-07-27T02:27:05.758" v="1339" actId="26606"/>
          <ac:spMkLst>
            <pc:docMk/>
            <pc:sldMk cId="2335603332" sldId="280"/>
            <ac:spMk id="12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27T02:27:05.758" v="1339" actId="26606"/>
          <ac:spMkLst>
            <pc:docMk/>
            <pc:sldMk cId="2335603332" sldId="280"/>
            <ac:spMk id="14" creationId="{A8D57A06-A426-446D-B02C-A2DC6B62E45E}"/>
          </ac:spMkLst>
        </pc:spChg>
        <pc:spChg chg="add del">
          <ac:chgData name="Oleksandr Olashyn" userId="fbbddd5de6dc56e2" providerId="LiveId" clId="{506BB5C2-939D-4EA9-A53B-53012F9B9770}" dt="2022-07-27T02:27:07.560" v="1341" actId="26606"/>
          <ac:spMkLst>
            <pc:docMk/>
            <pc:sldMk cId="2335603332" sldId="280"/>
            <ac:spMk id="16" creationId="{AB8C311F-7253-4AED-9701-7FC0708C41C7}"/>
          </ac:spMkLst>
        </pc:spChg>
        <pc:spChg chg="add del">
          <ac:chgData name="Oleksandr Olashyn" userId="fbbddd5de6dc56e2" providerId="LiveId" clId="{506BB5C2-939D-4EA9-A53B-53012F9B9770}" dt="2022-07-27T02:27:07.560" v="1341" actId="26606"/>
          <ac:spMkLst>
            <pc:docMk/>
            <pc:sldMk cId="2335603332" sldId="280"/>
            <ac:spMk id="17" creationId="{E2384209-CB15-4CDF-9D31-C44FD9A3F20D}"/>
          </ac:spMkLst>
        </pc:spChg>
        <pc:spChg chg="add del">
          <ac:chgData name="Oleksandr Olashyn" userId="fbbddd5de6dc56e2" providerId="LiveId" clId="{506BB5C2-939D-4EA9-A53B-53012F9B9770}" dt="2022-07-27T02:27:07.560" v="1341" actId="26606"/>
          <ac:spMkLst>
            <pc:docMk/>
            <pc:sldMk cId="2335603332" sldId="280"/>
            <ac:spMk id="18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27T02:27:07.560" v="1341" actId="26606"/>
          <ac:spMkLst>
            <pc:docMk/>
            <pc:sldMk cId="2335603332" sldId="280"/>
            <ac:spMk id="19" creationId="{A8D57A06-A426-446D-B02C-A2DC6B62E45E}"/>
          </ac:spMkLst>
        </pc:spChg>
        <pc:picChg chg="add mod">
          <ac:chgData name="Oleksandr Olashyn" userId="fbbddd5de6dc56e2" providerId="LiveId" clId="{506BB5C2-939D-4EA9-A53B-53012F9B9770}" dt="2022-07-27T02:27:12.655" v="1344" actId="1076"/>
          <ac:picMkLst>
            <pc:docMk/>
            <pc:sldMk cId="2335603332" sldId="280"/>
            <ac:picMk id="3" creationId="{A49496BD-2877-D0B8-B8C5-6879EAA87B32}"/>
          </ac:picMkLst>
        </pc:picChg>
      </pc:sldChg>
      <pc:sldChg chg="add del">
        <pc:chgData name="Oleksandr Olashyn" userId="fbbddd5de6dc56e2" providerId="LiveId" clId="{506BB5C2-939D-4EA9-A53B-53012F9B9770}" dt="2022-07-26T23:27:28.682" v="950" actId="47"/>
        <pc:sldMkLst>
          <pc:docMk/>
          <pc:sldMk cId="3886336926" sldId="281"/>
        </pc:sldMkLst>
      </pc:sldChg>
      <pc:sldChg chg="add del">
        <pc:chgData name="Oleksandr Olashyn" userId="fbbddd5de6dc56e2" providerId="LiveId" clId="{506BB5C2-939D-4EA9-A53B-53012F9B9770}" dt="2022-07-26T23:27:27.510" v="949" actId="47"/>
        <pc:sldMkLst>
          <pc:docMk/>
          <pc:sldMk cId="1799222710" sldId="282"/>
        </pc:sldMkLst>
      </pc:sldChg>
      <pc:sldChg chg="modSp add mod">
        <pc:chgData name="Oleksandr Olashyn" userId="fbbddd5de6dc56e2" providerId="LiveId" clId="{506BB5C2-939D-4EA9-A53B-53012F9B9770}" dt="2022-07-28T04:09:01.683" v="1363" actId="20577"/>
        <pc:sldMkLst>
          <pc:docMk/>
          <pc:sldMk cId="2381134905" sldId="283"/>
        </pc:sldMkLst>
        <pc:spChg chg="mod">
          <ac:chgData name="Oleksandr Olashyn" userId="fbbddd5de6dc56e2" providerId="LiveId" clId="{506BB5C2-939D-4EA9-A53B-53012F9B9770}" dt="2022-07-28T04:09:01.683" v="1363" actId="20577"/>
          <ac:spMkLst>
            <pc:docMk/>
            <pc:sldMk cId="2381134905" sldId="283"/>
            <ac:spMk id="3" creationId="{AE08091B-A281-A829-6952-37A2A830B231}"/>
          </ac:spMkLst>
        </pc:spChg>
      </pc:sldChg>
      <pc:sldChg chg="addSp modSp mod ord">
        <pc:chgData name="Oleksandr Olashyn" userId="fbbddd5de6dc56e2" providerId="LiveId" clId="{506BB5C2-939D-4EA9-A53B-53012F9B9770}" dt="2022-07-27T00:57:20.019" v="1181" actId="27636"/>
        <pc:sldMkLst>
          <pc:docMk/>
          <pc:sldMk cId="2932312538" sldId="284"/>
        </pc:sldMkLst>
        <pc:spChg chg="mod">
          <ac:chgData name="Oleksandr Olashyn" userId="fbbddd5de6dc56e2" providerId="LiveId" clId="{506BB5C2-939D-4EA9-A53B-53012F9B9770}" dt="2022-07-26T23:29:05.040" v="994" actId="20577"/>
          <ac:spMkLst>
            <pc:docMk/>
            <pc:sldMk cId="2932312538" sldId="284"/>
            <ac:spMk id="2" creationId="{9CE6C846-966C-A87C-EB62-448F152C43F1}"/>
          </ac:spMkLst>
        </pc:spChg>
        <pc:spChg chg="mod">
          <ac:chgData name="Oleksandr Olashyn" userId="fbbddd5de6dc56e2" providerId="LiveId" clId="{506BB5C2-939D-4EA9-A53B-53012F9B9770}" dt="2022-07-27T00:57:17.139" v="1179" actId="403"/>
          <ac:spMkLst>
            <pc:docMk/>
            <pc:sldMk cId="2932312538" sldId="284"/>
            <ac:spMk id="4" creationId="{155DC2FD-7C44-564B-7D3F-F1B794CCB5CE}"/>
          </ac:spMkLst>
        </pc:spChg>
        <pc:spChg chg="mod">
          <ac:chgData name="Oleksandr Olashyn" userId="fbbddd5de6dc56e2" providerId="LiveId" clId="{506BB5C2-939D-4EA9-A53B-53012F9B9770}" dt="2022-07-27T00:57:20.019" v="1181" actId="27636"/>
          <ac:spMkLst>
            <pc:docMk/>
            <pc:sldMk cId="2932312538" sldId="284"/>
            <ac:spMk id="5" creationId="{C1B652AB-C076-B143-DCB9-A6AEFDFB3045}"/>
          </ac:spMkLst>
        </pc:spChg>
        <pc:spChg chg="mod">
          <ac:chgData name="Oleksandr Olashyn" userId="fbbddd5de6dc56e2" providerId="LiveId" clId="{506BB5C2-939D-4EA9-A53B-53012F9B9770}" dt="2022-07-26T23:29:15.067" v="996" actId="1076"/>
          <ac:spMkLst>
            <pc:docMk/>
            <pc:sldMk cId="2932312538" sldId="284"/>
            <ac:spMk id="21" creationId="{0D83C9C8-5B04-352C-389E-1F71CE302179}"/>
          </ac:spMkLst>
        </pc:spChg>
        <pc:picChg chg="mod">
          <ac:chgData name="Oleksandr Olashyn" userId="fbbddd5de6dc56e2" providerId="LiveId" clId="{506BB5C2-939D-4EA9-A53B-53012F9B9770}" dt="2022-07-27T00:56:56.709" v="1178" actId="1076"/>
          <ac:picMkLst>
            <pc:docMk/>
            <pc:sldMk cId="2932312538" sldId="284"/>
            <ac:picMk id="6" creationId="{A6CAE606-9BB6-B942-EF3D-46E94033A2E6}"/>
          </ac:picMkLst>
        </pc:picChg>
        <pc:picChg chg="add mod">
          <ac:chgData name="Oleksandr Olashyn" userId="fbbddd5de6dc56e2" providerId="LiveId" clId="{506BB5C2-939D-4EA9-A53B-53012F9B9770}" dt="2022-07-26T23:29:46.110" v="1008" actId="1076"/>
          <ac:picMkLst>
            <pc:docMk/>
            <pc:sldMk cId="2932312538" sldId="284"/>
            <ac:picMk id="17" creationId="{2C79100C-53F7-0527-D00B-1FED5E13E374}"/>
          </ac:picMkLst>
        </pc:picChg>
        <pc:picChg chg="mod">
          <ac:chgData name="Oleksandr Olashyn" userId="fbbddd5de6dc56e2" providerId="LiveId" clId="{506BB5C2-939D-4EA9-A53B-53012F9B9770}" dt="2022-07-26T23:30:27.122" v="1010" actId="207"/>
          <ac:picMkLst>
            <pc:docMk/>
            <pc:sldMk cId="2932312538" sldId="284"/>
            <ac:picMk id="22" creationId="{3EC6FF74-05F8-106D-2E2C-2C471CE5BDFB}"/>
          </ac:picMkLst>
        </pc:picChg>
        <pc:picChg chg="mod">
          <ac:chgData name="Oleksandr Olashyn" userId="fbbddd5de6dc56e2" providerId="LiveId" clId="{506BB5C2-939D-4EA9-A53B-53012F9B9770}" dt="2022-07-26T23:30:32.038" v="1011" actId="207"/>
          <ac:picMkLst>
            <pc:docMk/>
            <pc:sldMk cId="2932312538" sldId="284"/>
            <ac:picMk id="23" creationId="{A231B535-7F85-6635-B020-744237F4B41C}"/>
          </ac:picMkLst>
        </pc:picChg>
        <pc:picChg chg="mod">
          <ac:chgData name="Oleksandr Olashyn" userId="fbbddd5de6dc56e2" providerId="LiveId" clId="{506BB5C2-939D-4EA9-A53B-53012F9B9770}" dt="2022-07-26T23:30:34.337" v="1012" actId="207"/>
          <ac:picMkLst>
            <pc:docMk/>
            <pc:sldMk cId="2932312538" sldId="284"/>
            <ac:picMk id="24" creationId="{3AEB2E28-A5B1-96E2-F28F-740B460A3732}"/>
          </ac:picMkLst>
        </pc:picChg>
        <pc:picChg chg="mod">
          <ac:chgData name="Oleksandr Olashyn" userId="fbbddd5de6dc56e2" providerId="LiveId" clId="{506BB5C2-939D-4EA9-A53B-53012F9B9770}" dt="2022-07-26T23:30:36.402" v="1013" actId="207"/>
          <ac:picMkLst>
            <pc:docMk/>
            <pc:sldMk cId="2932312538" sldId="284"/>
            <ac:picMk id="25" creationId="{700A4582-5222-DAE6-8206-5D07DA3BC868}"/>
          </ac:picMkLst>
        </pc:picChg>
        <pc:picChg chg="mod">
          <ac:chgData name="Oleksandr Olashyn" userId="fbbddd5de6dc56e2" providerId="LiveId" clId="{506BB5C2-939D-4EA9-A53B-53012F9B9770}" dt="2022-07-27T00:55:50.507" v="1129" actId="1076"/>
          <ac:picMkLst>
            <pc:docMk/>
            <pc:sldMk cId="2932312538" sldId="284"/>
            <ac:picMk id="27" creationId="{C076F2E7-B67C-22FD-3981-26FAA3EAE8DA}"/>
          </ac:picMkLst>
        </pc:picChg>
        <pc:picChg chg="mod">
          <ac:chgData name="Oleksandr Olashyn" userId="fbbddd5de6dc56e2" providerId="LiveId" clId="{506BB5C2-939D-4EA9-A53B-53012F9B9770}" dt="2022-07-27T00:55:50.507" v="1129" actId="1076"/>
          <ac:picMkLst>
            <pc:docMk/>
            <pc:sldMk cId="2932312538" sldId="284"/>
            <ac:picMk id="28" creationId="{ED4E791A-779B-7EEF-F16B-55594C0F72E4}"/>
          </ac:picMkLst>
        </pc:picChg>
        <pc:picChg chg="mod">
          <ac:chgData name="Oleksandr Olashyn" userId="fbbddd5de6dc56e2" providerId="LiveId" clId="{506BB5C2-939D-4EA9-A53B-53012F9B9770}" dt="2022-07-27T00:55:50.507" v="1129" actId="1076"/>
          <ac:picMkLst>
            <pc:docMk/>
            <pc:sldMk cId="2932312538" sldId="284"/>
            <ac:picMk id="29" creationId="{0A52B914-3560-C389-69BD-C09A2738F0D3}"/>
          </ac:picMkLst>
        </pc:picChg>
      </pc:sldChg>
      <pc:sldChg chg="addSp delSp modSp add mod ord">
        <pc:chgData name="Oleksandr Olashyn" userId="fbbddd5de6dc56e2" providerId="LiveId" clId="{506BB5C2-939D-4EA9-A53B-53012F9B9770}" dt="2022-07-27T01:17:50.813" v="1234" actId="1076"/>
        <pc:sldMkLst>
          <pc:docMk/>
          <pc:sldMk cId="841909352" sldId="285"/>
        </pc:sldMkLst>
        <pc:spChg chg="mod">
          <ac:chgData name="Oleksandr Olashyn" userId="fbbddd5de6dc56e2" providerId="LiveId" clId="{506BB5C2-939D-4EA9-A53B-53012F9B9770}" dt="2022-07-26T23:38:07.926" v="1118" actId="1076"/>
          <ac:spMkLst>
            <pc:docMk/>
            <pc:sldMk cId="841909352" sldId="285"/>
            <ac:spMk id="2" creationId="{AAB822E7-16AA-0C2C-EE50-D1F44375C635}"/>
          </ac:spMkLst>
        </pc:spChg>
        <pc:picChg chg="del mod">
          <ac:chgData name="Oleksandr Olashyn" userId="fbbddd5de6dc56e2" providerId="LiveId" clId="{506BB5C2-939D-4EA9-A53B-53012F9B9770}" dt="2022-07-26T23:37:59.417" v="1116" actId="478"/>
          <ac:picMkLst>
            <pc:docMk/>
            <pc:sldMk cId="841909352" sldId="285"/>
            <ac:picMk id="5" creationId="{1505571F-BCFE-382C-D2C9-8538E9A31652}"/>
          </ac:picMkLst>
        </pc:picChg>
        <pc:picChg chg="add mod">
          <ac:chgData name="Oleksandr Olashyn" userId="fbbddd5de6dc56e2" providerId="LiveId" clId="{506BB5C2-939D-4EA9-A53B-53012F9B9770}" dt="2022-07-27T01:17:50.813" v="1234" actId="1076"/>
          <ac:picMkLst>
            <pc:docMk/>
            <pc:sldMk cId="841909352" sldId="285"/>
            <ac:picMk id="17" creationId="{124DA719-B8EA-A5C1-D955-3DB9A44C84B4}"/>
          </ac:picMkLst>
        </pc:picChg>
      </pc:sldChg>
      <pc:sldChg chg="addSp delSp modSp new mod setBg">
        <pc:chgData name="Oleksandr Olashyn" userId="fbbddd5de6dc56e2" providerId="LiveId" clId="{506BB5C2-939D-4EA9-A53B-53012F9B9770}" dt="2022-07-27T01:49:50.077" v="1318" actId="1076"/>
        <pc:sldMkLst>
          <pc:docMk/>
          <pc:sldMk cId="1965144096" sldId="286"/>
        </pc:sldMkLst>
        <pc:spChg chg="del">
          <ac:chgData name="Oleksandr Olashyn" userId="fbbddd5de6dc56e2" providerId="LiveId" clId="{506BB5C2-939D-4EA9-A53B-53012F9B9770}" dt="2022-07-27T01:24:15.844" v="1237" actId="478"/>
          <ac:spMkLst>
            <pc:docMk/>
            <pc:sldMk cId="1965144096" sldId="286"/>
            <ac:spMk id="2" creationId="{F87207F6-5374-FE59-98EC-C8B0A562AE5B}"/>
          </ac:spMkLst>
        </pc:spChg>
        <pc:spChg chg="del">
          <ac:chgData name="Oleksandr Olashyn" userId="fbbddd5de6dc56e2" providerId="LiveId" clId="{506BB5C2-939D-4EA9-A53B-53012F9B9770}" dt="2022-07-27T01:24:08.840" v="1236" actId="22"/>
          <ac:spMkLst>
            <pc:docMk/>
            <pc:sldMk cId="1965144096" sldId="286"/>
            <ac:spMk id="3" creationId="{FE8CEDBB-2154-91FD-A233-7268A3A22C2C}"/>
          </ac:spMkLst>
        </pc:spChg>
        <pc:spChg chg="add del mod">
          <ac:chgData name="Oleksandr Olashyn" userId="fbbddd5de6dc56e2" providerId="LiveId" clId="{506BB5C2-939D-4EA9-A53B-53012F9B9770}" dt="2022-07-27T01:25:04.028" v="1245" actId="478"/>
          <ac:spMkLst>
            <pc:docMk/>
            <pc:sldMk cId="1965144096" sldId="286"/>
            <ac:spMk id="7" creationId="{9893B5F5-93CC-9357-EB3B-81111F5F4682}"/>
          </ac:spMkLst>
        </pc:spChg>
        <pc:spChg chg="add del">
          <ac:chgData name="Oleksandr Olashyn" userId="fbbddd5de6dc56e2" providerId="LiveId" clId="{506BB5C2-939D-4EA9-A53B-53012F9B9770}" dt="2022-07-27T01:26:11.778" v="1254" actId="26606"/>
          <ac:spMkLst>
            <pc:docMk/>
            <pc:sldMk cId="1965144096" sldId="286"/>
            <ac:spMk id="13" creationId="{AB8C311F-7253-4AED-9701-7FC0708C41C7}"/>
          </ac:spMkLst>
        </pc:spChg>
        <pc:spChg chg="add del">
          <ac:chgData name="Oleksandr Olashyn" userId="fbbddd5de6dc56e2" providerId="LiveId" clId="{506BB5C2-939D-4EA9-A53B-53012F9B9770}" dt="2022-07-27T01:26:11.778" v="1254" actId="26606"/>
          <ac:spMkLst>
            <pc:docMk/>
            <pc:sldMk cId="1965144096" sldId="286"/>
            <ac:spMk id="14" creationId="{E2384209-CB15-4CDF-9D31-C44FD9A3F20D}"/>
          </ac:spMkLst>
        </pc:spChg>
        <pc:spChg chg="add del">
          <ac:chgData name="Oleksandr Olashyn" userId="fbbddd5de6dc56e2" providerId="LiveId" clId="{506BB5C2-939D-4EA9-A53B-53012F9B9770}" dt="2022-07-27T01:25:33.144" v="1248" actId="26606"/>
          <ac:spMkLst>
            <pc:docMk/>
            <pc:sldMk cId="1965144096" sldId="286"/>
            <ac:spMk id="16" creationId="{42A4FC2C-047E-45A5-965D-8E1E3BF09BC6}"/>
          </ac:spMkLst>
        </pc:spChg>
        <pc:spChg chg="add del">
          <ac:chgData name="Oleksandr Olashyn" userId="fbbddd5de6dc56e2" providerId="LiveId" clId="{506BB5C2-939D-4EA9-A53B-53012F9B9770}" dt="2022-07-27T01:25:40.189" v="1250" actId="26606"/>
          <ac:spMkLst>
            <pc:docMk/>
            <pc:sldMk cId="1965144096" sldId="286"/>
            <ac:spMk id="18" creationId="{42A4FC2C-047E-45A5-965D-8E1E3BF09BC6}"/>
          </ac:spMkLst>
        </pc:spChg>
        <pc:spChg chg="add del">
          <ac:chgData name="Oleksandr Olashyn" userId="fbbddd5de6dc56e2" providerId="LiveId" clId="{506BB5C2-939D-4EA9-A53B-53012F9B9770}" dt="2022-07-27T01:26:11.778" v="1254" actId="26606"/>
          <ac:spMkLst>
            <pc:docMk/>
            <pc:sldMk cId="1965144096" sldId="286"/>
            <ac:spMk id="20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27T01:26:11.778" v="1254" actId="26606"/>
          <ac:spMkLst>
            <pc:docMk/>
            <pc:sldMk cId="1965144096" sldId="286"/>
            <ac:spMk id="22" creationId="{A8D57A06-A426-446D-B02C-A2DC6B62E45E}"/>
          </ac:spMkLst>
        </pc:spChg>
        <pc:spChg chg="add del">
          <ac:chgData name="Oleksandr Olashyn" userId="fbbddd5de6dc56e2" providerId="LiveId" clId="{506BB5C2-939D-4EA9-A53B-53012F9B9770}" dt="2022-07-27T01:42:40.697" v="1279" actId="26606"/>
          <ac:spMkLst>
            <pc:docMk/>
            <pc:sldMk cId="1965144096" sldId="286"/>
            <ac:spMk id="27" creationId="{AB8C311F-7253-4AED-9701-7FC0708C41C7}"/>
          </ac:spMkLst>
        </pc:spChg>
        <pc:spChg chg="add del">
          <ac:chgData name="Oleksandr Olashyn" userId="fbbddd5de6dc56e2" providerId="LiveId" clId="{506BB5C2-939D-4EA9-A53B-53012F9B9770}" dt="2022-07-27T01:42:40.697" v="1279" actId="26606"/>
          <ac:spMkLst>
            <pc:docMk/>
            <pc:sldMk cId="1965144096" sldId="286"/>
            <ac:spMk id="29" creationId="{E2384209-CB15-4CDF-9D31-C44FD9A3F20D}"/>
          </ac:spMkLst>
        </pc:spChg>
        <pc:spChg chg="add del">
          <ac:chgData name="Oleksandr Olashyn" userId="fbbddd5de6dc56e2" providerId="LiveId" clId="{506BB5C2-939D-4EA9-A53B-53012F9B9770}" dt="2022-07-27T01:42:40.697" v="1279" actId="26606"/>
          <ac:spMkLst>
            <pc:docMk/>
            <pc:sldMk cId="1965144096" sldId="286"/>
            <ac:spMk id="31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27T01:42:40.697" v="1279" actId="26606"/>
          <ac:spMkLst>
            <pc:docMk/>
            <pc:sldMk cId="1965144096" sldId="286"/>
            <ac:spMk id="33" creationId="{A8D57A06-A426-446D-B02C-A2DC6B62E45E}"/>
          </ac:spMkLst>
        </pc:spChg>
        <pc:spChg chg="add">
          <ac:chgData name="Oleksandr Olashyn" userId="fbbddd5de6dc56e2" providerId="LiveId" clId="{506BB5C2-939D-4EA9-A53B-53012F9B9770}" dt="2022-07-27T01:42:40.697" v="1279" actId="26606"/>
          <ac:spMkLst>
            <pc:docMk/>
            <pc:sldMk cId="1965144096" sldId="286"/>
            <ac:spMk id="35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1:42:40.697" v="1279" actId="26606"/>
          <ac:spMkLst>
            <pc:docMk/>
            <pc:sldMk cId="1965144096" sldId="286"/>
            <ac:spMk id="36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1:42:40.697" v="1279" actId="26606"/>
          <ac:spMkLst>
            <pc:docMk/>
            <pc:sldMk cId="1965144096" sldId="286"/>
            <ac:spMk id="37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27T01:26:26.413" v="1258" actId="26606"/>
          <ac:spMkLst>
            <pc:docMk/>
            <pc:sldMk cId="1965144096" sldId="286"/>
            <ac:spMk id="38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1:42:40.697" v="1279" actId="26606"/>
          <ac:spMkLst>
            <pc:docMk/>
            <pc:sldMk cId="1965144096" sldId="286"/>
            <ac:spMk id="39" creationId="{A8D57A06-A426-446D-B02C-A2DC6B62E45E}"/>
          </ac:spMkLst>
        </pc:spChg>
        <pc:spChg chg="add del">
          <ac:chgData name="Oleksandr Olashyn" userId="fbbddd5de6dc56e2" providerId="LiveId" clId="{506BB5C2-939D-4EA9-A53B-53012F9B9770}" dt="2022-07-27T01:26:26.413" v="1258" actId="26606"/>
          <ac:spMkLst>
            <pc:docMk/>
            <pc:sldMk cId="1965144096" sldId="286"/>
            <ac:spMk id="40" creationId="{E2384209-CB15-4CDF-9D31-C44FD9A3F20D}"/>
          </ac:spMkLst>
        </pc:spChg>
        <pc:spChg chg="add del">
          <ac:chgData name="Oleksandr Olashyn" userId="fbbddd5de6dc56e2" providerId="LiveId" clId="{506BB5C2-939D-4EA9-A53B-53012F9B9770}" dt="2022-07-27T01:26:26.413" v="1258" actId="26606"/>
          <ac:spMkLst>
            <pc:docMk/>
            <pc:sldMk cId="1965144096" sldId="286"/>
            <ac:spMk id="42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27T01:26:26.413" v="1258" actId="26606"/>
          <ac:spMkLst>
            <pc:docMk/>
            <pc:sldMk cId="1965144096" sldId="286"/>
            <ac:spMk id="44" creationId="{A8D57A06-A426-446D-B02C-A2DC6B62E45E}"/>
          </ac:spMkLst>
        </pc:spChg>
        <pc:picChg chg="add del mod ord">
          <ac:chgData name="Oleksandr Olashyn" userId="fbbddd5de6dc56e2" providerId="LiveId" clId="{506BB5C2-939D-4EA9-A53B-53012F9B9770}" dt="2022-07-27T01:24:23.568" v="1238" actId="478"/>
          <ac:picMkLst>
            <pc:docMk/>
            <pc:sldMk cId="1965144096" sldId="286"/>
            <ac:picMk id="5" creationId="{029DB5AB-2D01-0BCF-8C1A-D8FB0250620B}"/>
          </ac:picMkLst>
        </pc:picChg>
        <pc:picChg chg="add del mod">
          <ac:chgData name="Oleksandr Olashyn" userId="fbbddd5de6dc56e2" providerId="LiveId" clId="{506BB5C2-939D-4EA9-A53B-53012F9B9770}" dt="2022-07-27T01:25:02.097" v="1244" actId="478"/>
          <ac:picMkLst>
            <pc:docMk/>
            <pc:sldMk cId="1965144096" sldId="286"/>
            <ac:picMk id="9" creationId="{FE41E4A5-EC7A-EF5D-0F85-6B395A111156}"/>
          </ac:picMkLst>
        </pc:picChg>
        <pc:picChg chg="add del mod">
          <ac:chgData name="Oleksandr Olashyn" userId="fbbddd5de6dc56e2" providerId="LiveId" clId="{506BB5C2-939D-4EA9-A53B-53012F9B9770}" dt="2022-07-27T01:25:51.973" v="1252" actId="478"/>
          <ac:picMkLst>
            <pc:docMk/>
            <pc:sldMk cId="1965144096" sldId="286"/>
            <ac:picMk id="11" creationId="{5C8E3427-BA89-5640-517C-E506BA29C255}"/>
          </ac:picMkLst>
        </pc:picChg>
        <pc:picChg chg="add del mod">
          <ac:chgData name="Oleksandr Olashyn" userId="fbbddd5de6dc56e2" providerId="LiveId" clId="{506BB5C2-939D-4EA9-A53B-53012F9B9770}" dt="2022-07-27T01:42:37.698" v="1277" actId="478"/>
          <ac:picMkLst>
            <pc:docMk/>
            <pc:sldMk cId="1965144096" sldId="286"/>
            <ac:picMk id="15" creationId="{06DEB7CE-E9E3-994D-706A-E381F01711BA}"/>
          </ac:picMkLst>
        </pc:picChg>
        <pc:picChg chg="add mod">
          <ac:chgData name="Oleksandr Olashyn" userId="fbbddd5de6dc56e2" providerId="LiveId" clId="{506BB5C2-939D-4EA9-A53B-53012F9B9770}" dt="2022-07-27T01:49:50.077" v="1318" actId="1076"/>
          <ac:picMkLst>
            <pc:docMk/>
            <pc:sldMk cId="1965144096" sldId="286"/>
            <ac:picMk id="19" creationId="{CD4A8D35-5014-4FB2-DA93-8005A3767563}"/>
          </ac:picMkLst>
        </pc:picChg>
      </pc:sldChg>
      <pc:sldChg chg="addSp modSp new mod setBg">
        <pc:chgData name="Oleksandr Olashyn" userId="fbbddd5de6dc56e2" providerId="LiveId" clId="{506BB5C2-939D-4EA9-A53B-53012F9B9770}" dt="2022-07-27T02:26:59.112" v="1337" actId="26606"/>
        <pc:sldMkLst>
          <pc:docMk/>
          <pc:sldMk cId="709641229" sldId="287"/>
        </pc:sldMkLst>
        <pc:spChg chg="add">
          <ac:chgData name="Oleksandr Olashyn" userId="fbbddd5de6dc56e2" providerId="LiveId" clId="{506BB5C2-939D-4EA9-A53B-53012F9B9770}" dt="2022-07-27T02:26:59.112" v="1337" actId="26606"/>
          <ac:spMkLst>
            <pc:docMk/>
            <pc:sldMk cId="709641229" sldId="287"/>
            <ac:spMk id="8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2:26:59.112" v="1337" actId="26606"/>
          <ac:spMkLst>
            <pc:docMk/>
            <pc:sldMk cId="709641229" sldId="287"/>
            <ac:spMk id="10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2:26:59.112" v="1337" actId="26606"/>
          <ac:spMkLst>
            <pc:docMk/>
            <pc:sldMk cId="709641229" sldId="287"/>
            <ac:spMk id="12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7T02:26:59.112" v="1337" actId="26606"/>
          <ac:spMkLst>
            <pc:docMk/>
            <pc:sldMk cId="709641229" sldId="287"/>
            <ac:spMk id="14" creationId="{A8D57A06-A426-446D-B02C-A2DC6B62E45E}"/>
          </ac:spMkLst>
        </pc:spChg>
        <pc:picChg chg="add mod">
          <ac:chgData name="Oleksandr Olashyn" userId="fbbddd5de6dc56e2" providerId="LiveId" clId="{506BB5C2-939D-4EA9-A53B-53012F9B9770}" dt="2022-07-27T02:26:59.112" v="1337" actId="26606"/>
          <ac:picMkLst>
            <pc:docMk/>
            <pc:sldMk cId="709641229" sldId="287"/>
            <ac:picMk id="3" creationId="{DB5424A8-F239-BAEE-AEE2-F1E0942C9B7E}"/>
          </ac:picMkLst>
        </pc:picChg>
      </pc:sldChg>
      <pc:sldChg chg="addSp delSp modSp new del mod">
        <pc:chgData name="Oleksandr Olashyn" userId="fbbddd5de6dc56e2" providerId="LiveId" clId="{506BB5C2-939D-4EA9-A53B-53012F9B9770}" dt="2022-07-27T01:46:20.840" v="1288" actId="47"/>
        <pc:sldMkLst>
          <pc:docMk/>
          <pc:sldMk cId="2402773634" sldId="288"/>
        </pc:sldMkLst>
        <pc:picChg chg="add del mod">
          <ac:chgData name="Oleksandr Olashyn" userId="fbbddd5de6dc56e2" providerId="LiveId" clId="{506BB5C2-939D-4EA9-A53B-53012F9B9770}" dt="2022-07-27T01:36:02.142" v="1266" actId="478"/>
          <ac:picMkLst>
            <pc:docMk/>
            <pc:sldMk cId="2402773634" sldId="288"/>
            <ac:picMk id="3" creationId="{9BA8CD77-4965-3DFA-AC64-A730B80A708A}"/>
          </ac:picMkLst>
        </pc:picChg>
        <pc:picChg chg="add del mod">
          <ac:chgData name="Oleksandr Olashyn" userId="fbbddd5de6dc56e2" providerId="LiveId" clId="{506BB5C2-939D-4EA9-A53B-53012F9B9770}" dt="2022-07-27T01:36:47.455" v="1269" actId="478"/>
          <ac:picMkLst>
            <pc:docMk/>
            <pc:sldMk cId="2402773634" sldId="288"/>
            <ac:picMk id="5" creationId="{6F394F46-B41B-B7D9-945B-9CCD58221085}"/>
          </ac:picMkLst>
        </pc:picChg>
        <pc:picChg chg="add mod">
          <ac:chgData name="Oleksandr Olashyn" userId="fbbddd5de6dc56e2" providerId="LiveId" clId="{506BB5C2-939D-4EA9-A53B-53012F9B9770}" dt="2022-07-27T01:37:06.968" v="1271" actId="1076"/>
          <ac:picMkLst>
            <pc:docMk/>
            <pc:sldMk cId="2402773634" sldId="288"/>
            <ac:picMk id="7" creationId="{45612219-2736-6D64-2CF8-361FCB6580B2}"/>
          </ac:picMkLst>
        </pc:picChg>
      </pc:sldChg>
      <pc:sldChg chg="addSp delSp modSp new mod ord setBg">
        <pc:chgData name="Oleksandr Olashyn" userId="fbbddd5de6dc56e2" providerId="LiveId" clId="{506BB5C2-939D-4EA9-A53B-53012F9B9770}" dt="2022-07-27T01:47:57.788" v="1305" actId="1076"/>
        <pc:sldMkLst>
          <pc:docMk/>
          <pc:sldMk cId="682876588" sldId="289"/>
        </pc:sldMkLst>
        <pc:spChg chg="add del">
          <ac:chgData name="Oleksandr Olashyn" userId="fbbddd5de6dc56e2" providerId="LiveId" clId="{506BB5C2-939D-4EA9-A53B-53012F9B9770}" dt="2022-07-27T01:47:42.351" v="1302" actId="26606"/>
          <ac:spMkLst>
            <pc:docMk/>
            <pc:sldMk cId="682876588" sldId="289"/>
            <ac:spMk id="8" creationId="{AB8C311F-7253-4AED-9701-7FC0708C41C7}"/>
          </ac:spMkLst>
        </pc:spChg>
        <pc:spChg chg="add del">
          <ac:chgData name="Oleksandr Olashyn" userId="fbbddd5de6dc56e2" providerId="LiveId" clId="{506BB5C2-939D-4EA9-A53B-53012F9B9770}" dt="2022-07-27T01:47:42.351" v="1302" actId="26606"/>
          <ac:spMkLst>
            <pc:docMk/>
            <pc:sldMk cId="682876588" sldId="289"/>
            <ac:spMk id="10" creationId="{E2384209-CB15-4CDF-9D31-C44FD9A3F20D}"/>
          </ac:spMkLst>
        </pc:spChg>
        <pc:spChg chg="add del">
          <ac:chgData name="Oleksandr Olashyn" userId="fbbddd5de6dc56e2" providerId="LiveId" clId="{506BB5C2-939D-4EA9-A53B-53012F9B9770}" dt="2022-07-27T01:47:42.351" v="1302" actId="26606"/>
          <ac:spMkLst>
            <pc:docMk/>
            <pc:sldMk cId="682876588" sldId="289"/>
            <ac:spMk id="12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27T01:47:42.351" v="1302" actId="26606"/>
          <ac:spMkLst>
            <pc:docMk/>
            <pc:sldMk cId="682876588" sldId="289"/>
            <ac:spMk id="14" creationId="{A8D57A06-A426-446D-B02C-A2DC6B62E45E}"/>
          </ac:spMkLst>
        </pc:spChg>
        <pc:spChg chg="add">
          <ac:chgData name="Oleksandr Olashyn" userId="fbbddd5de6dc56e2" providerId="LiveId" clId="{506BB5C2-939D-4EA9-A53B-53012F9B9770}" dt="2022-07-27T01:47:42.351" v="1302" actId="26606"/>
          <ac:spMkLst>
            <pc:docMk/>
            <pc:sldMk cId="682876588" sldId="289"/>
            <ac:spMk id="19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1:47:42.351" v="1302" actId="26606"/>
          <ac:spMkLst>
            <pc:docMk/>
            <pc:sldMk cId="682876588" sldId="289"/>
            <ac:spMk id="21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1:47:42.351" v="1302" actId="26606"/>
          <ac:spMkLst>
            <pc:docMk/>
            <pc:sldMk cId="682876588" sldId="289"/>
            <ac:spMk id="23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7T01:47:42.351" v="1302" actId="26606"/>
          <ac:spMkLst>
            <pc:docMk/>
            <pc:sldMk cId="682876588" sldId="289"/>
            <ac:spMk id="25" creationId="{A8D57A06-A426-446D-B02C-A2DC6B62E45E}"/>
          </ac:spMkLst>
        </pc:spChg>
        <pc:picChg chg="add del mod">
          <ac:chgData name="Oleksandr Olashyn" userId="fbbddd5de6dc56e2" providerId="LiveId" clId="{506BB5C2-939D-4EA9-A53B-53012F9B9770}" dt="2022-07-27T01:44:45.303" v="1286" actId="478"/>
          <ac:picMkLst>
            <pc:docMk/>
            <pc:sldMk cId="682876588" sldId="289"/>
            <ac:picMk id="3" creationId="{5153AB96-A825-55E4-A6FA-50CB416F7911}"/>
          </ac:picMkLst>
        </pc:picChg>
        <pc:picChg chg="add mod">
          <ac:chgData name="Oleksandr Olashyn" userId="fbbddd5de6dc56e2" providerId="LiveId" clId="{506BB5C2-939D-4EA9-A53B-53012F9B9770}" dt="2022-07-27T01:47:57.788" v="1305" actId="1076"/>
          <ac:picMkLst>
            <pc:docMk/>
            <pc:sldMk cId="682876588" sldId="289"/>
            <ac:picMk id="5" creationId="{3BC98110-A2B9-BD6D-1F59-B9438FDBA3C0}"/>
          </ac:picMkLst>
        </pc:picChg>
      </pc:sldChg>
      <pc:sldChg chg="addSp delSp modSp new mod setBg">
        <pc:chgData name="Oleksandr Olashyn" userId="fbbddd5de6dc56e2" providerId="LiveId" clId="{506BB5C2-939D-4EA9-A53B-53012F9B9770}" dt="2022-07-27T01:47:22.769" v="1299" actId="1076"/>
        <pc:sldMkLst>
          <pc:docMk/>
          <pc:sldMk cId="446795909" sldId="290"/>
        </pc:sldMkLst>
        <pc:spChg chg="add">
          <ac:chgData name="Oleksandr Olashyn" userId="fbbddd5de6dc56e2" providerId="LiveId" clId="{506BB5C2-939D-4EA9-A53B-53012F9B9770}" dt="2022-07-27T01:47:06.782" v="1295" actId="26606"/>
          <ac:spMkLst>
            <pc:docMk/>
            <pc:sldMk cId="446795909" sldId="290"/>
            <ac:spMk id="5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1:47:06.782" v="1295" actId="26606"/>
          <ac:spMkLst>
            <pc:docMk/>
            <pc:sldMk cId="446795909" sldId="290"/>
            <ac:spMk id="6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1:47:06.782" v="1295" actId="26606"/>
          <ac:spMkLst>
            <pc:docMk/>
            <pc:sldMk cId="446795909" sldId="290"/>
            <ac:spMk id="7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27T01:47:03.310" v="1292" actId="26606"/>
          <ac:spMkLst>
            <pc:docMk/>
            <pc:sldMk cId="446795909" sldId="290"/>
            <ac:spMk id="8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1:47:06.782" v="1295" actId="26606"/>
          <ac:spMkLst>
            <pc:docMk/>
            <pc:sldMk cId="446795909" sldId="290"/>
            <ac:spMk id="9" creationId="{A8D57A06-A426-446D-B02C-A2DC6B62E45E}"/>
          </ac:spMkLst>
        </pc:spChg>
        <pc:spChg chg="add del">
          <ac:chgData name="Oleksandr Olashyn" userId="fbbddd5de6dc56e2" providerId="LiveId" clId="{506BB5C2-939D-4EA9-A53B-53012F9B9770}" dt="2022-07-27T01:47:03.310" v="1292" actId="26606"/>
          <ac:spMkLst>
            <pc:docMk/>
            <pc:sldMk cId="446795909" sldId="290"/>
            <ac:spMk id="10" creationId="{E2384209-CB15-4CDF-9D31-C44FD9A3F20D}"/>
          </ac:spMkLst>
        </pc:spChg>
        <pc:spChg chg="add del">
          <ac:chgData name="Oleksandr Olashyn" userId="fbbddd5de6dc56e2" providerId="LiveId" clId="{506BB5C2-939D-4EA9-A53B-53012F9B9770}" dt="2022-07-27T01:47:03.310" v="1292" actId="26606"/>
          <ac:spMkLst>
            <pc:docMk/>
            <pc:sldMk cId="446795909" sldId="290"/>
            <ac:spMk id="12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27T01:47:03.310" v="1292" actId="26606"/>
          <ac:spMkLst>
            <pc:docMk/>
            <pc:sldMk cId="446795909" sldId="290"/>
            <ac:spMk id="14" creationId="{A8D57A06-A426-446D-B02C-A2DC6B62E45E}"/>
          </ac:spMkLst>
        </pc:spChg>
        <pc:spChg chg="add del">
          <ac:chgData name="Oleksandr Olashyn" userId="fbbddd5de6dc56e2" providerId="LiveId" clId="{506BB5C2-939D-4EA9-A53B-53012F9B9770}" dt="2022-07-27T01:47:05.051" v="1294" actId="26606"/>
          <ac:spMkLst>
            <pc:docMk/>
            <pc:sldMk cId="446795909" sldId="290"/>
            <ac:spMk id="16" creationId="{AB8C311F-7253-4AED-9701-7FC0708C41C7}"/>
          </ac:spMkLst>
        </pc:spChg>
        <pc:spChg chg="add del">
          <ac:chgData name="Oleksandr Olashyn" userId="fbbddd5de6dc56e2" providerId="LiveId" clId="{506BB5C2-939D-4EA9-A53B-53012F9B9770}" dt="2022-07-27T01:47:05.051" v="1294" actId="26606"/>
          <ac:spMkLst>
            <pc:docMk/>
            <pc:sldMk cId="446795909" sldId="290"/>
            <ac:spMk id="17" creationId="{E2384209-CB15-4CDF-9D31-C44FD9A3F20D}"/>
          </ac:spMkLst>
        </pc:spChg>
        <pc:spChg chg="add del">
          <ac:chgData name="Oleksandr Olashyn" userId="fbbddd5de6dc56e2" providerId="LiveId" clId="{506BB5C2-939D-4EA9-A53B-53012F9B9770}" dt="2022-07-27T01:47:05.051" v="1294" actId="26606"/>
          <ac:spMkLst>
            <pc:docMk/>
            <pc:sldMk cId="446795909" sldId="290"/>
            <ac:spMk id="18" creationId="{2633B3B5-CC90-43F0-8714-D31D1F3F0209}"/>
          </ac:spMkLst>
        </pc:spChg>
        <pc:spChg chg="add del">
          <ac:chgData name="Oleksandr Olashyn" userId="fbbddd5de6dc56e2" providerId="LiveId" clId="{506BB5C2-939D-4EA9-A53B-53012F9B9770}" dt="2022-07-27T01:47:05.051" v="1294" actId="26606"/>
          <ac:spMkLst>
            <pc:docMk/>
            <pc:sldMk cId="446795909" sldId="290"/>
            <ac:spMk id="19" creationId="{A8D57A06-A426-446D-B02C-A2DC6B62E45E}"/>
          </ac:spMkLst>
        </pc:spChg>
        <pc:picChg chg="add mod">
          <ac:chgData name="Oleksandr Olashyn" userId="fbbddd5de6dc56e2" providerId="LiveId" clId="{506BB5C2-939D-4EA9-A53B-53012F9B9770}" dt="2022-07-27T01:47:22.769" v="1299" actId="1076"/>
          <ac:picMkLst>
            <pc:docMk/>
            <pc:sldMk cId="446795909" sldId="290"/>
            <ac:picMk id="3" creationId="{B6C52717-8679-FE07-7867-861E16C04DE8}"/>
          </ac:picMkLst>
        </pc:picChg>
      </pc:sldChg>
      <pc:sldChg chg="addSp modSp new mod ord setBg">
        <pc:chgData name="Oleksandr Olashyn" userId="fbbddd5de6dc56e2" providerId="LiveId" clId="{506BB5C2-939D-4EA9-A53B-53012F9B9770}" dt="2022-07-27T02:25:43.554" v="1328"/>
        <pc:sldMkLst>
          <pc:docMk/>
          <pc:sldMk cId="2193052543" sldId="291"/>
        </pc:sldMkLst>
        <pc:spChg chg="add">
          <ac:chgData name="Oleksandr Olashyn" userId="fbbddd5de6dc56e2" providerId="LiveId" clId="{506BB5C2-939D-4EA9-A53B-53012F9B9770}" dt="2022-07-27T02:25:03.206" v="1321" actId="26606"/>
          <ac:spMkLst>
            <pc:docMk/>
            <pc:sldMk cId="2193052543" sldId="291"/>
            <ac:spMk id="1031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2:25:03.206" v="1321" actId="26606"/>
          <ac:spMkLst>
            <pc:docMk/>
            <pc:sldMk cId="2193052543" sldId="291"/>
            <ac:spMk id="1033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2:25:03.206" v="1321" actId="26606"/>
          <ac:spMkLst>
            <pc:docMk/>
            <pc:sldMk cId="2193052543" sldId="291"/>
            <ac:spMk id="1035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7T02:25:03.206" v="1321" actId="26606"/>
          <ac:spMkLst>
            <pc:docMk/>
            <pc:sldMk cId="2193052543" sldId="291"/>
            <ac:spMk id="1037" creationId="{A8D57A06-A426-446D-B02C-A2DC6B62E45E}"/>
          </ac:spMkLst>
        </pc:spChg>
        <pc:picChg chg="add mod">
          <ac:chgData name="Oleksandr Olashyn" userId="fbbddd5de6dc56e2" providerId="LiveId" clId="{506BB5C2-939D-4EA9-A53B-53012F9B9770}" dt="2022-07-27T02:25:10.044" v="1323" actId="1076"/>
          <ac:picMkLst>
            <pc:docMk/>
            <pc:sldMk cId="2193052543" sldId="291"/>
            <ac:picMk id="1026" creationId="{2759AC18-B9B9-E829-4288-E7E72D6EE5FA}"/>
          </ac:picMkLst>
        </pc:picChg>
      </pc:sldChg>
      <pc:sldChg chg="addSp modSp new mod setBg">
        <pc:chgData name="Oleksandr Olashyn" userId="fbbddd5de6dc56e2" providerId="LiveId" clId="{506BB5C2-939D-4EA9-A53B-53012F9B9770}" dt="2022-07-27T02:25:40.539" v="1326" actId="26606"/>
        <pc:sldMkLst>
          <pc:docMk/>
          <pc:sldMk cId="2282659000" sldId="292"/>
        </pc:sldMkLst>
        <pc:spChg chg="add">
          <ac:chgData name="Oleksandr Olashyn" userId="fbbddd5de6dc56e2" providerId="LiveId" clId="{506BB5C2-939D-4EA9-A53B-53012F9B9770}" dt="2022-07-27T02:25:40.539" v="1326" actId="26606"/>
          <ac:spMkLst>
            <pc:docMk/>
            <pc:sldMk cId="2282659000" sldId="292"/>
            <ac:spMk id="2055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2:25:40.539" v="1326" actId="26606"/>
          <ac:spMkLst>
            <pc:docMk/>
            <pc:sldMk cId="2282659000" sldId="292"/>
            <ac:spMk id="2057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2:25:40.539" v="1326" actId="26606"/>
          <ac:spMkLst>
            <pc:docMk/>
            <pc:sldMk cId="2282659000" sldId="292"/>
            <ac:spMk id="2059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7T02:25:40.539" v="1326" actId="26606"/>
          <ac:spMkLst>
            <pc:docMk/>
            <pc:sldMk cId="2282659000" sldId="292"/>
            <ac:spMk id="2061" creationId="{A8D57A06-A426-446D-B02C-A2DC6B62E45E}"/>
          </ac:spMkLst>
        </pc:spChg>
        <pc:picChg chg="add mod">
          <ac:chgData name="Oleksandr Olashyn" userId="fbbddd5de6dc56e2" providerId="LiveId" clId="{506BB5C2-939D-4EA9-A53B-53012F9B9770}" dt="2022-07-27T02:25:40.539" v="1326" actId="26606"/>
          <ac:picMkLst>
            <pc:docMk/>
            <pc:sldMk cId="2282659000" sldId="292"/>
            <ac:picMk id="2050" creationId="{4D90E7B8-65D6-37A5-03EA-060298E4648B}"/>
          </ac:picMkLst>
        </pc:picChg>
      </pc:sldChg>
      <pc:sldChg chg="addSp modSp new mod setBg">
        <pc:chgData name="Oleksandr Olashyn" userId="fbbddd5de6dc56e2" providerId="LiveId" clId="{506BB5C2-939D-4EA9-A53B-53012F9B9770}" dt="2022-07-27T03:34:22.348" v="1347" actId="26606"/>
        <pc:sldMkLst>
          <pc:docMk/>
          <pc:sldMk cId="28245801" sldId="293"/>
        </pc:sldMkLst>
        <pc:spChg chg="add">
          <ac:chgData name="Oleksandr Olashyn" userId="fbbddd5de6dc56e2" providerId="LiveId" clId="{506BB5C2-939D-4EA9-A53B-53012F9B9770}" dt="2022-07-27T03:34:22.348" v="1347" actId="26606"/>
          <ac:spMkLst>
            <pc:docMk/>
            <pc:sldMk cId="28245801" sldId="293"/>
            <ac:spMk id="8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7T03:34:22.348" v="1347" actId="26606"/>
          <ac:spMkLst>
            <pc:docMk/>
            <pc:sldMk cId="28245801" sldId="293"/>
            <ac:spMk id="10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7T03:34:22.348" v="1347" actId="26606"/>
          <ac:spMkLst>
            <pc:docMk/>
            <pc:sldMk cId="28245801" sldId="293"/>
            <ac:spMk id="12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7T03:34:22.348" v="1347" actId="26606"/>
          <ac:spMkLst>
            <pc:docMk/>
            <pc:sldMk cId="28245801" sldId="293"/>
            <ac:spMk id="14" creationId="{A8D57A06-A426-446D-B02C-A2DC6B62E45E}"/>
          </ac:spMkLst>
        </pc:spChg>
        <pc:picChg chg="add mod">
          <ac:chgData name="Oleksandr Olashyn" userId="fbbddd5de6dc56e2" providerId="LiveId" clId="{506BB5C2-939D-4EA9-A53B-53012F9B9770}" dt="2022-07-27T03:34:22.348" v="1347" actId="26606"/>
          <ac:picMkLst>
            <pc:docMk/>
            <pc:sldMk cId="28245801" sldId="293"/>
            <ac:picMk id="3" creationId="{CFC795FB-8601-1B34-97E3-5B599C2D8C6E}"/>
          </ac:picMkLst>
        </pc:picChg>
      </pc:sldChg>
      <pc:sldChg chg="addSp modSp new mod setBg">
        <pc:chgData name="Oleksandr Olashyn" userId="fbbddd5de6dc56e2" providerId="LiveId" clId="{506BB5C2-939D-4EA9-A53B-53012F9B9770}" dt="2022-07-28T04:09:16.872" v="1368" actId="26606"/>
        <pc:sldMkLst>
          <pc:docMk/>
          <pc:sldMk cId="1367112504" sldId="294"/>
        </pc:sldMkLst>
        <pc:spChg chg="add">
          <ac:chgData name="Oleksandr Olashyn" userId="fbbddd5de6dc56e2" providerId="LiveId" clId="{506BB5C2-939D-4EA9-A53B-53012F9B9770}" dt="2022-07-28T04:09:16.872" v="1368" actId="26606"/>
          <ac:spMkLst>
            <pc:docMk/>
            <pc:sldMk cId="1367112504" sldId="294"/>
            <ac:spMk id="8" creationId="{AB8C311F-7253-4AED-9701-7FC0708C41C7}"/>
          </ac:spMkLst>
        </pc:spChg>
        <pc:spChg chg="add">
          <ac:chgData name="Oleksandr Olashyn" userId="fbbddd5de6dc56e2" providerId="LiveId" clId="{506BB5C2-939D-4EA9-A53B-53012F9B9770}" dt="2022-07-28T04:09:16.872" v="1368" actId="26606"/>
          <ac:spMkLst>
            <pc:docMk/>
            <pc:sldMk cId="1367112504" sldId="294"/>
            <ac:spMk id="10" creationId="{E2384209-CB15-4CDF-9D31-C44FD9A3F20D}"/>
          </ac:spMkLst>
        </pc:spChg>
        <pc:spChg chg="add">
          <ac:chgData name="Oleksandr Olashyn" userId="fbbddd5de6dc56e2" providerId="LiveId" clId="{506BB5C2-939D-4EA9-A53B-53012F9B9770}" dt="2022-07-28T04:09:16.872" v="1368" actId="26606"/>
          <ac:spMkLst>
            <pc:docMk/>
            <pc:sldMk cId="1367112504" sldId="294"/>
            <ac:spMk id="12" creationId="{2633B3B5-CC90-43F0-8714-D31D1F3F0209}"/>
          </ac:spMkLst>
        </pc:spChg>
        <pc:spChg chg="add">
          <ac:chgData name="Oleksandr Olashyn" userId="fbbddd5de6dc56e2" providerId="LiveId" clId="{506BB5C2-939D-4EA9-A53B-53012F9B9770}" dt="2022-07-28T04:09:16.872" v="1368" actId="26606"/>
          <ac:spMkLst>
            <pc:docMk/>
            <pc:sldMk cId="1367112504" sldId="294"/>
            <ac:spMk id="14" creationId="{A8D57A06-A426-446D-B02C-A2DC6B62E45E}"/>
          </ac:spMkLst>
        </pc:spChg>
        <pc:picChg chg="add mod">
          <ac:chgData name="Oleksandr Olashyn" userId="fbbddd5de6dc56e2" providerId="LiveId" clId="{506BB5C2-939D-4EA9-A53B-53012F9B9770}" dt="2022-07-28T04:09:16.872" v="1368" actId="26606"/>
          <ac:picMkLst>
            <pc:docMk/>
            <pc:sldMk cId="1367112504" sldId="294"/>
            <ac:picMk id="3" creationId="{18EC684E-3BC3-3A81-B798-033195723A0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32A129-7188-4F52-A7A4-8349B4D5C87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AAF49A-3D50-4BD8-9740-A4E27FCDFACE}">
      <dgm:prSet/>
      <dgm:spPr/>
      <dgm:t>
        <a:bodyPr/>
        <a:lstStyle/>
        <a:p>
          <a:r>
            <a:rPr lang="en-CA" dirty="0"/>
            <a:t>Web API – </a:t>
          </a:r>
          <a:r>
            <a:rPr lang="uk-UA" dirty="0"/>
            <a:t>операції та їх обмеження</a:t>
          </a:r>
          <a:endParaRPr lang="en-US" dirty="0"/>
        </a:p>
      </dgm:t>
    </dgm:pt>
    <dgm:pt modelId="{9966C041-76D1-4160-8842-C398D94F8E34}" type="parTrans" cxnId="{6F47BCE1-23BE-4BF0-90D7-632C6C30AB15}">
      <dgm:prSet/>
      <dgm:spPr/>
      <dgm:t>
        <a:bodyPr/>
        <a:lstStyle/>
        <a:p>
          <a:endParaRPr lang="en-US"/>
        </a:p>
      </dgm:t>
    </dgm:pt>
    <dgm:pt modelId="{5086CBD1-0173-4319-B59D-A7793888BEC5}" type="sibTrans" cxnId="{6F47BCE1-23BE-4BF0-90D7-632C6C30AB15}">
      <dgm:prSet/>
      <dgm:spPr/>
      <dgm:t>
        <a:bodyPr/>
        <a:lstStyle/>
        <a:p>
          <a:endParaRPr lang="en-US"/>
        </a:p>
      </dgm:t>
    </dgm:pt>
    <dgm:pt modelId="{7BC4CE4C-7A6F-451A-B57C-D4E1D92D6440}">
      <dgm:prSet/>
      <dgm:spPr/>
      <dgm:t>
        <a:bodyPr/>
        <a:lstStyle/>
        <a:p>
          <a:r>
            <a:rPr lang="uk-UA" dirty="0"/>
            <a:t>Демо</a:t>
          </a:r>
          <a:r>
            <a:rPr lang="en-CA" dirty="0"/>
            <a:t>: </a:t>
          </a:r>
          <a:r>
            <a:rPr lang="uk-UA" dirty="0"/>
            <a:t>Робота з запитами та </a:t>
          </a:r>
          <a:r>
            <a:rPr lang="en-CA" dirty="0"/>
            <a:t>Deep Insert</a:t>
          </a:r>
          <a:r>
            <a:rPr lang="uk-UA" dirty="0"/>
            <a:t> операції</a:t>
          </a:r>
          <a:endParaRPr lang="en-US" dirty="0"/>
        </a:p>
      </dgm:t>
    </dgm:pt>
    <dgm:pt modelId="{3516B10F-ADE0-4889-A626-F30B14834C99}" type="parTrans" cxnId="{D836D4D7-4744-4A16-A37E-5B099B9B16A8}">
      <dgm:prSet/>
      <dgm:spPr/>
      <dgm:t>
        <a:bodyPr/>
        <a:lstStyle/>
        <a:p>
          <a:endParaRPr lang="en-US"/>
        </a:p>
      </dgm:t>
    </dgm:pt>
    <dgm:pt modelId="{3C6F49CB-1479-4591-8D80-C41810D0FD6F}" type="sibTrans" cxnId="{D836D4D7-4744-4A16-A37E-5B099B9B16A8}">
      <dgm:prSet/>
      <dgm:spPr/>
      <dgm:t>
        <a:bodyPr/>
        <a:lstStyle/>
        <a:p>
          <a:endParaRPr lang="en-US"/>
        </a:p>
      </dgm:t>
    </dgm:pt>
    <dgm:pt modelId="{6357C9A6-29BE-4A18-AAD6-9BB6CBC28E37}">
      <dgm:prSet/>
      <dgm:spPr/>
      <dgm:t>
        <a:bodyPr/>
        <a:lstStyle/>
        <a:p>
          <a:r>
            <a:rPr lang="uk-UA" dirty="0"/>
            <a:t>Демо</a:t>
          </a:r>
          <a:r>
            <a:rPr lang="en-CA" dirty="0"/>
            <a:t>: </a:t>
          </a:r>
          <a:r>
            <a:rPr lang="uk-UA" dirty="0"/>
            <a:t>Робота з багатьма одночасними запитами</a:t>
          </a:r>
          <a:endParaRPr lang="en-US" dirty="0"/>
        </a:p>
      </dgm:t>
    </dgm:pt>
    <dgm:pt modelId="{281B602C-C395-4E7F-B68B-AF8C4A24B2E4}" type="parTrans" cxnId="{F4347FCC-C68A-4921-ABF4-A92DEC2C017F}">
      <dgm:prSet/>
      <dgm:spPr/>
      <dgm:t>
        <a:bodyPr/>
        <a:lstStyle/>
        <a:p>
          <a:endParaRPr lang="en-US"/>
        </a:p>
      </dgm:t>
    </dgm:pt>
    <dgm:pt modelId="{E51ABA6E-2825-43CA-A1CD-1A333385F530}" type="sibTrans" cxnId="{F4347FCC-C68A-4921-ABF4-A92DEC2C017F}">
      <dgm:prSet/>
      <dgm:spPr/>
      <dgm:t>
        <a:bodyPr/>
        <a:lstStyle/>
        <a:p>
          <a:endParaRPr lang="en-US"/>
        </a:p>
      </dgm:t>
    </dgm:pt>
    <dgm:pt modelId="{15999E6E-8158-47DD-A688-AAC5F2005603}">
      <dgm:prSet/>
      <dgm:spPr/>
      <dgm:t>
        <a:bodyPr/>
        <a:lstStyle/>
        <a:p>
          <a:r>
            <a:rPr lang="uk-UA" dirty="0"/>
            <a:t>Демо</a:t>
          </a:r>
          <a:r>
            <a:rPr lang="en-CA" dirty="0"/>
            <a:t>: Web API</a:t>
          </a:r>
          <a:r>
            <a:rPr lang="en-US" dirty="0"/>
            <a:t> </a:t>
          </a:r>
          <a:r>
            <a:rPr lang="uk-UA" dirty="0"/>
            <a:t>та кешування</a:t>
          </a:r>
          <a:endParaRPr lang="en-US" dirty="0"/>
        </a:p>
      </dgm:t>
    </dgm:pt>
    <dgm:pt modelId="{DAF0A43E-E9D1-4829-A975-4D5712984F1E}" type="parTrans" cxnId="{43A623E8-A946-406A-8DBD-5141BD640FDF}">
      <dgm:prSet/>
      <dgm:spPr/>
      <dgm:t>
        <a:bodyPr/>
        <a:lstStyle/>
        <a:p>
          <a:endParaRPr lang="en-US"/>
        </a:p>
      </dgm:t>
    </dgm:pt>
    <dgm:pt modelId="{9F5A26D4-FD0B-491F-99E6-87AC95466BD5}" type="sibTrans" cxnId="{43A623E8-A946-406A-8DBD-5141BD640FDF}">
      <dgm:prSet/>
      <dgm:spPr/>
      <dgm:t>
        <a:bodyPr/>
        <a:lstStyle/>
        <a:p>
          <a:endParaRPr lang="en-US"/>
        </a:p>
      </dgm:t>
    </dgm:pt>
    <dgm:pt modelId="{EDA13345-9A8F-4ABB-AFD9-FA693FB33DC2}">
      <dgm:prSet/>
      <dgm:spPr/>
      <dgm:t>
        <a:bodyPr/>
        <a:lstStyle/>
        <a:p>
          <a:r>
            <a:rPr lang="uk-UA" dirty="0"/>
            <a:t>Демо</a:t>
          </a:r>
          <a:r>
            <a:rPr lang="en-CA" dirty="0"/>
            <a:t>: </a:t>
          </a:r>
          <a:r>
            <a:rPr lang="uk-UA" dirty="0"/>
            <a:t>Безпека та </a:t>
          </a:r>
          <a:r>
            <a:rPr lang="en-CA" dirty="0"/>
            <a:t>Column Permissions</a:t>
          </a:r>
          <a:endParaRPr lang="en-US" dirty="0"/>
        </a:p>
      </dgm:t>
    </dgm:pt>
    <dgm:pt modelId="{64E78800-D206-4163-9AC8-E9DDA227E54D}" type="parTrans" cxnId="{ADA141BC-6AE5-4ACB-9229-37B7B2E26EEE}">
      <dgm:prSet/>
      <dgm:spPr/>
      <dgm:t>
        <a:bodyPr/>
        <a:lstStyle/>
        <a:p>
          <a:endParaRPr lang="en-US"/>
        </a:p>
      </dgm:t>
    </dgm:pt>
    <dgm:pt modelId="{FE0B5BFD-797A-4319-9A5A-CAA47EA22649}" type="sibTrans" cxnId="{ADA141BC-6AE5-4ACB-9229-37B7B2E26EEE}">
      <dgm:prSet/>
      <dgm:spPr/>
      <dgm:t>
        <a:bodyPr/>
        <a:lstStyle/>
        <a:p>
          <a:endParaRPr lang="en-US"/>
        </a:p>
      </dgm:t>
    </dgm:pt>
    <dgm:pt modelId="{BBA66F57-7071-4C76-9C2F-34DDD7E755B0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DD2EB582-44A8-435F-8AD1-EF1AE3BAD1A9}" type="parTrans" cxnId="{D04269CA-C41F-4EA3-86AB-28A509B0F3B4}">
      <dgm:prSet/>
      <dgm:spPr/>
      <dgm:t>
        <a:bodyPr/>
        <a:lstStyle/>
        <a:p>
          <a:endParaRPr lang="en-CA"/>
        </a:p>
      </dgm:t>
    </dgm:pt>
    <dgm:pt modelId="{415F6585-2BBE-4694-B503-25203EBEB9DF}" type="sibTrans" cxnId="{D04269CA-C41F-4EA3-86AB-28A509B0F3B4}">
      <dgm:prSet/>
      <dgm:spPr/>
      <dgm:t>
        <a:bodyPr/>
        <a:lstStyle/>
        <a:p>
          <a:endParaRPr lang="en-CA"/>
        </a:p>
      </dgm:t>
    </dgm:pt>
    <dgm:pt modelId="{FF09387C-C1AE-4CFF-BF2C-CE86BA19D31F}" type="pres">
      <dgm:prSet presAssocID="{E432A129-7188-4F52-A7A4-8349B4D5C874}" presName="vert0" presStyleCnt="0">
        <dgm:presLayoutVars>
          <dgm:dir/>
          <dgm:animOne val="branch"/>
          <dgm:animLvl val="lvl"/>
        </dgm:presLayoutVars>
      </dgm:prSet>
      <dgm:spPr/>
    </dgm:pt>
    <dgm:pt modelId="{9BF8B87B-38BC-4139-BCAD-3AE60E45C834}" type="pres">
      <dgm:prSet presAssocID="{AFAAF49A-3D50-4BD8-9740-A4E27FCDFACE}" presName="thickLine" presStyleLbl="alignNode1" presStyleIdx="0" presStyleCnt="6"/>
      <dgm:spPr/>
    </dgm:pt>
    <dgm:pt modelId="{5AA12E94-90F4-4857-B855-C8013E0D99B4}" type="pres">
      <dgm:prSet presAssocID="{AFAAF49A-3D50-4BD8-9740-A4E27FCDFACE}" presName="horz1" presStyleCnt="0"/>
      <dgm:spPr/>
    </dgm:pt>
    <dgm:pt modelId="{60A7B54A-464D-42E4-8D63-92175292ADCF}" type="pres">
      <dgm:prSet presAssocID="{AFAAF49A-3D50-4BD8-9740-A4E27FCDFACE}" presName="tx1" presStyleLbl="revTx" presStyleIdx="0" presStyleCnt="6"/>
      <dgm:spPr/>
    </dgm:pt>
    <dgm:pt modelId="{A63E1DC4-7731-4579-9A2F-B6D29963802E}" type="pres">
      <dgm:prSet presAssocID="{AFAAF49A-3D50-4BD8-9740-A4E27FCDFACE}" presName="vert1" presStyleCnt="0"/>
      <dgm:spPr/>
    </dgm:pt>
    <dgm:pt modelId="{811A84C8-07F4-4EE3-8D1F-DB79764A6A74}" type="pres">
      <dgm:prSet presAssocID="{7BC4CE4C-7A6F-451A-B57C-D4E1D92D6440}" presName="thickLine" presStyleLbl="alignNode1" presStyleIdx="1" presStyleCnt="6"/>
      <dgm:spPr/>
    </dgm:pt>
    <dgm:pt modelId="{725C49A4-F097-4B7F-AF44-332324F56B74}" type="pres">
      <dgm:prSet presAssocID="{7BC4CE4C-7A6F-451A-B57C-D4E1D92D6440}" presName="horz1" presStyleCnt="0"/>
      <dgm:spPr/>
    </dgm:pt>
    <dgm:pt modelId="{56B3BD53-31D4-4F07-BCAA-B16E52F20705}" type="pres">
      <dgm:prSet presAssocID="{7BC4CE4C-7A6F-451A-B57C-D4E1D92D6440}" presName="tx1" presStyleLbl="revTx" presStyleIdx="1" presStyleCnt="6"/>
      <dgm:spPr/>
    </dgm:pt>
    <dgm:pt modelId="{2B7990D3-D9AE-487D-847D-1CD5E4370A71}" type="pres">
      <dgm:prSet presAssocID="{7BC4CE4C-7A6F-451A-B57C-D4E1D92D6440}" presName="vert1" presStyleCnt="0"/>
      <dgm:spPr/>
    </dgm:pt>
    <dgm:pt modelId="{D92C86FD-4ACE-4733-AA4B-0A05261D28BA}" type="pres">
      <dgm:prSet presAssocID="{6357C9A6-29BE-4A18-AAD6-9BB6CBC28E37}" presName="thickLine" presStyleLbl="alignNode1" presStyleIdx="2" presStyleCnt="6"/>
      <dgm:spPr/>
    </dgm:pt>
    <dgm:pt modelId="{5EE39E99-77EC-4C59-A491-3C590F0BF278}" type="pres">
      <dgm:prSet presAssocID="{6357C9A6-29BE-4A18-AAD6-9BB6CBC28E37}" presName="horz1" presStyleCnt="0"/>
      <dgm:spPr/>
    </dgm:pt>
    <dgm:pt modelId="{F676197A-5EB3-4EA4-907A-C36036499F0F}" type="pres">
      <dgm:prSet presAssocID="{6357C9A6-29BE-4A18-AAD6-9BB6CBC28E37}" presName="tx1" presStyleLbl="revTx" presStyleIdx="2" presStyleCnt="6"/>
      <dgm:spPr/>
    </dgm:pt>
    <dgm:pt modelId="{A212AC7F-33A8-41A8-B4D1-898D68B39446}" type="pres">
      <dgm:prSet presAssocID="{6357C9A6-29BE-4A18-AAD6-9BB6CBC28E37}" presName="vert1" presStyleCnt="0"/>
      <dgm:spPr/>
    </dgm:pt>
    <dgm:pt modelId="{00BA32E1-95A2-48D5-8EB9-690914EAE79A}" type="pres">
      <dgm:prSet presAssocID="{15999E6E-8158-47DD-A688-AAC5F2005603}" presName="thickLine" presStyleLbl="alignNode1" presStyleIdx="3" presStyleCnt="6"/>
      <dgm:spPr/>
    </dgm:pt>
    <dgm:pt modelId="{3CBC2F0C-6E01-4656-B66F-BC3CE3128796}" type="pres">
      <dgm:prSet presAssocID="{15999E6E-8158-47DD-A688-AAC5F2005603}" presName="horz1" presStyleCnt="0"/>
      <dgm:spPr/>
    </dgm:pt>
    <dgm:pt modelId="{FEAD8B42-E757-4344-8C55-5B4C16A2F0C7}" type="pres">
      <dgm:prSet presAssocID="{15999E6E-8158-47DD-A688-AAC5F2005603}" presName="tx1" presStyleLbl="revTx" presStyleIdx="3" presStyleCnt="6"/>
      <dgm:spPr/>
    </dgm:pt>
    <dgm:pt modelId="{0B54335F-4E58-431B-8C92-5B607E3796A6}" type="pres">
      <dgm:prSet presAssocID="{15999E6E-8158-47DD-A688-AAC5F2005603}" presName="vert1" presStyleCnt="0"/>
      <dgm:spPr/>
    </dgm:pt>
    <dgm:pt modelId="{C3CF61F5-CB85-4266-85D8-31EDA6BDF430}" type="pres">
      <dgm:prSet presAssocID="{EDA13345-9A8F-4ABB-AFD9-FA693FB33DC2}" presName="thickLine" presStyleLbl="alignNode1" presStyleIdx="4" presStyleCnt="6"/>
      <dgm:spPr/>
    </dgm:pt>
    <dgm:pt modelId="{3D2C2C21-61BF-4644-ADC7-718CBB0D0F11}" type="pres">
      <dgm:prSet presAssocID="{EDA13345-9A8F-4ABB-AFD9-FA693FB33DC2}" presName="horz1" presStyleCnt="0"/>
      <dgm:spPr/>
    </dgm:pt>
    <dgm:pt modelId="{AEC19993-F9A4-4788-B37F-5CAF7D4BB88D}" type="pres">
      <dgm:prSet presAssocID="{EDA13345-9A8F-4ABB-AFD9-FA693FB33DC2}" presName="tx1" presStyleLbl="revTx" presStyleIdx="4" presStyleCnt="6"/>
      <dgm:spPr/>
    </dgm:pt>
    <dgm:pt modelId="{D84EE256-3E80-4036-B0FC-A4BF7E5DA4F3}" type="pres">
      <dgm:prSet presAssocID="{EDA13345-9A8F-4ABB-AFD9-FA693FB33DC2}" presName="vert1" presStyleCnt="0"/>
      <dgm:spPr/>
    </dgm:pt>
    <dgm:pt modelId="{4ECD19FC-F534-4CC0-94AA-76919561E743}" type="pres">
      <dgm:prSet presAssocID="{BBA66F57-7071-4C76-9C2F-34DDD7E755B0}" presName="thickLine" presStyleLbl="alignNode1" presStyleIdx="5" presStyleCnt="6"/>
      <dgm:spPr/>
    </dgm:pt>
    <dgm:pt modelId="{FD752E6F-1E0E-4524-8B57-FFA58BDA1FF8}" type="pres">
      <dgm:prSet presAssocID="{BBA66F57-7071-4C76-9C2F-34DDD7E755B0}" presName="horz1" presStyleCnt="0"/>
      <dgm:spPr/>
    </dgm:pt>
    <dgm:pt modelId="{FDFD6E51-F1D9-4998-8A31-32DDC66A6565}" type="pres">
      <dgm:prSet presAssocID="{BBA66F57-7071-4C76-9C2F-34DDD7E755B0}" presName="tx1" presStyleLbl="revTx" presStyleIdx="5" presStyleCnt="6"/>
      <dgm:spPr/>
    </dgm:pt>
    <dgm:pt modelId="{6E93D0E0-9092-414C-967D-894226793AA6}" type="pres">
      <dgm:prSet presAssocID="{BBA66F57-7071-4C76-9C2F-34DDD7E755B0}" presName="vert1" presStyleCnt="0"/>
      <dgm:spPr/>
    </dgm:pt>
  </dgm:ptLst>
  <dgm:cxnLst>
    <dgm:cxn modelId="{A4925B2A-BC95-4C53-A92E-D41846894AD0}" type="presOf" srcId="{7BC4CE4C-7A6F-451A-B57C-D4E1D92D6440}" destId="{56B3BD53-31D4-4F07-BCAA-B16E52F20705}" srcOrd="0" destOrd="0" presId="urn:microsoft.com/office/officeart/2008/layout/LinedList"/>
    <dgm:cxn modelId="{3ADB5545-B871-4DBE-977A-D2234FA2BB33}" type="presOf" srcId="{EDA13345-9A8F-4ABB-AFD9-FA693FB33DC2}" destId="{AEC19993-F9A4-4788-B37F-5CAF7D4BB88D}" srcOrd="0" destOrd="0" presId="urn:microsoft.com/office/officeart/2008/layout/LinedList"/>
    <dgm:cxn modelId="{B18AA34E-5DA3-4E58-92BD-7AA4A9342B2E}" type="presOf" srcId="{E432A129-7188-4F52-A7A4-8349B4D5C874}" destId="{FF09387C-C1AE-4CFF-BF2C-CE86BA19D31F}" srcOrd="0" destOrd="0" presId="urn:microsoft.com/office/officeart/2008/layout/LinedList"/>
    <dgm:cxn modelId="{1BE28B70-A827-4334-93AA-79D200C2E3EC}" type="presOf" srcId="{BBA66F57-7071-4C76-9C2F-34DDD7E755B0}" destId="{FDFD6E51-F1D9-4998-8A31-32DDC66A6565}" srcOrd="0" destOrd="0" presId="urn:microsoft.com/office/officeart/2008/layout/LinedList"/>
    <dgm:cxn modelId="{DA77F772-738E-400A-9978-BBDA7DAFB3C5}" type="presOf" srcId="{15999E6E-8158-47DD-A688-AAC5F2005603}" destId="{FEAD8B42-E757-4344-8C55-5B4C16A2F0C7}" srcOrd="0" destOrd="0" presId="urn:microsoft.com/office/officeart/2008/layout/LinedList"/>
    <dgm:cxn modelId="{27497874-7285-48D9-8017-C5FFB4F4D933}" type="presOf" srcId="{6357C9A6-29BE-4A18-AAD6-9BB6CBC28E37}" destId="{F676197A-5EB3-4EA4-907A-C36036499F0F}" srcOrd="0" destOrd="0" presId="urn:microsoft.com/office/officeart/2008/layout/LinedList"/>
    <dgm:cxn modelId="{C45F6A9F-3080-43F1-B352-8E0D553D0D75}" type="presOf" srcId="{AFAAF49A-3D50-4BD8-9740-A4E27FCDFACE}" destId="{60A7B54A-464D-42E4-8D63-92175292ADCF}" srcOrd="0" destOrd="0" presId="urn:microsoft.com/office/officeart/2008/layout/LinedList"/>
    <dgm:cxn modelId="{ADA141BC-6AE5-4ACB-9229-37B7B2E26EEE}" srcId="{E432A129-7188-4F52-A7A4-8349B4D5C874}" destId="{EDA13345-9A8F-4ABB-AFD9-FA693FB33DC2}" srcOrd="4" destOrd="0" parTransId="{64E78800-D206-4163-9AC8-E9DDA227E54D}" sibTransId="{FE0B5BFD-797A-4319-9A5A-CAA47EA22649}"/>
    <dgm:cxn modelId="{D04269CA-C41F-4EA3-86AB-28A509B0F3B4}" srcId="{E432A129-7188-4F52-A7A4-8349B4D5C874}" destId="{BBA66F57-7071-4C76-9C2F-34DDD7E755B0}" srcOrd="5" destOrd="0" parTransId="{DD2EB582-44A8-435F-8AD1-EF1AE3BAD1A9}" sibTransId="{415F6585-2BBE-4694-B503-25203EBEB9DF}"/>
    <dgm:cxn modelId="{F4347FCC-C68A-4921-ABF4-A92DEC2C017F}" srcId="{E432A129-7188-4F52-A7A4-8349B4D5C874}" destId="{6357C9A6-29BE-4A18-AAD6-9BB6CBC28E37}" srcOrd="2" destOrd="0" parTransId="{281B602C-C395-4E7F-B68B-AF8C4A24B2E4}" sibTransId="{E51ABA6E-2825-43CA-A1CD-1A333385F530}"/>
    <dgm:cxn modelId="{D836D4D7-4744-4A16-A37E-5B099B9B16A8}" srcId="{E432A129-7188-4F52-A7A4-8349B4D5C874}" destId="{7BC4CE4C-7A6F-451A-B57C-D4E1D92D6440}" srcOrd="1" destOrd="0" parTransId="{3516B10F-ADE0-4889-A626-F30B14834C99}" sibTransId="{3C6F49CB-1479-4591-8D80-C41810D0FD6F}"/>
    <dgm:cxn modelId="{6F47BCE1-23BE-4BF0-90D7-632C6C30AB15}" srcId="{E432A129-7188-4F52-A7A4-8349B4D5C874}" destId="{AFAAF49A-3D50-4BD8-9740-A4E27FCDFACE}" srcOrd="0" destOrd="0" parTransId="{9966C041-76D1-4160-8842-C398D94F8E34}" sibTransId="{5086CBD1-0173-4319-B59D-A7793888BEC5}"/>
    <dgm:cxn modelId="{43A623E8-A946-406A-8DBD-5141BD640FDF}" srcId="{E432A129-7188-4F52-A7A4-8349B4D5C874}" destId="{15999E6E-8158-47DD-A688-AAC5F2005603}" srcOrd="3" destOrd="0" parTransId="{DAF0A43E-E9D1-4829-A975-4D5712984F1E}" sibTransId="{9F5A26D4-FD0B-491F-99E6-87AC95466BD5}"/>
    <dgm:cxn modelId="{14E73F71-AEA4-4639-8BE6-4534CF6E13E0}" type="presParOf" srcId="{FF09387C-C1AE-4CFF-BF2C-CE86BA19D31F}" destId="{9BF8B87B-38BC-4139-BCAD-3AE60E45C834}" srcOrd="0" destOrd="0" presId="urn:microsoft.com/office/officeart/2008/layout/LinedList"/>
    <dgm:cxn modelId="{572AE211-A52E-4C93-AEB4-CC92CEBC1C8C}" type="presParOf" srcId="{FF09387C-C1AE-4CFF-BF2C-CE86BA19D31F}" destId="{5AA12E94-90F4-4857-B855-C8013E0D99B4}" srcOrd="1" destOrd="0" presId="urn:microsoft.com/office/officeart/2008/layout/LinedList"/>
    <dgm:cxn modelId="{BFE99C33-6206-4E7C-A397-031B0C2A3458}" type="presParOf" srcId="{5AA12E94-90F4-4857-B855-C8013E0D99B4}" destId="{60A7B54A-464D-42E4-8D63-92175292ADCF}" srcOrd="0" destOrd="0" presId="urn:microsoft.com/office/officeart/2008/layout/LinedList"/>
    <dgm:cxn modelId="{2A93708C-CACD-4FBF-BEFF-CF412E993FFF}" type="presParOf" srcId="{5AA12E94-90F4-4857-B855-C8013E0D99B4}" destId="{A63E1DC4-7731-4579-9A2F-B6D29963802E}" srcOrd="1" destOrd="0" presId="urn:microsoft.com/office/officeart/2008/layout/LinedList"/>
    <dgm:cxn modelId="{A42FF31C-43AF-462A-AC6A-3BA801B1334A}" type="presParOf" srcId="{FF09387C-C1AE-4CFF-BF2C-CE86BA19D31F}" destId="{811A84C8-07F4-4EE3-8D1F-DB79764A6A74}" srcOrd="2" destOrd="0" presId="urn:microsoft.com/office/officeart/2008/layout/LinedList"/>
    <dgm:cxn modelId="{3593894C-2172-4D02-A892-E42490E22A06}" type="presParOf" srcId="{FF09387C-C1AE-4CFF-BF2C-CE86BA19D31F}" destId="{725C49A4-F097-4B7F-AF44-332324F56B74}" srcOrd="3" destOrd="0" presId="urn:microsoft.com/office/officeart/2008/layout/LinedList"/>
    <dgm:cxn modelId="{82EF7A6F-31F5-4532-B43A-34B6E9E9186B}" type="presParOf" srcId="{725C49A4-F097-4B7F-AF44-332324F56B74}" destId="{56B3BD53-31D4-4F07-BCAA-B16E52F20705}" srcOrd="0" destOrd="0" presId="urn:microsoft.com/office/officeart/2008/layout/LinedList"/>
    <dgm:cxn modelId="{D9228825-21CA-4DBA-9C39-F50601D7CA57}" type="presParOf" srcId="{725C49A4-F097-4B7F-AF44-332324F56B74}" destId="{2B7990D3-D9AE-487D-847D-1CD5E4370A71}" srcOrd="1" destOrd="0" presId="urn:microsoft.com/office/officeart/2008/layout/LinedList"/>
    <dgm:cxn modelId="{47C421C8-19A3-4AF9-855C-6A8BB1CD64CF}" type="presParOf" srcId="{FF09387C-C1AE-4CFF-BF2C-CE86BA19D31F}" destId="{D92C86FD-4ACE-4733-AA4B-0A05261D28BA}" srcOrd="4" destOrd="0" presId="urn:microsoft.com/office/officeart/2008/layout/LinedList"/>
    <dgm:cxn modelId="{540D1590-9969-492F-870C-9C6F71666224}" type="presParOf" srcId="{FF09387C-C1AE-4CFF-BF2C-CE86BA19D31F}" destId="{5EE39E99-77EC-4C59-A491-3C590F0BF278}" srcOrd="5" destOrd="0" presId="urn:microsoft.com/office/officeart/2008/layout/LinedList"/>
    <dgm:cxn modelId="{95E445BD-9063-401F-B418-DE31729862C8}" type="presParOf" srcId="{5EE39E99-77EC-4C59-A491-3C590F0BF278}" destId="{F676197A-5EB3-4EA4-907A-C36036499F0F}" srcOrd="0" destOrd="0" presId="urn:microsoft.com/office/officeart/2008/layout/LinedList"/>
    <dgm:cxn modelId="{3A466910-8ECD-4278-8214-DEC893A88007}" type="presParOf" srcId="{5EE39E99-77EC-4C59-A491-3C590F0BF278}" destId="{A212AC7F-33A8-41A8-B4D1-898D68B39446}" srcOrd="1" destOrd="0" presId="urn:microsoft.com/office/officeart/2008/layout/LinedList"/>
    <dgm:cxn modelId="{AEC8E393-D352-44EA-810B-4476E0184E56}" type="presParOf" srcId="{FF09387C-C1AE-4CFF-BF2C-CE86BA19D31F}" destId="{00BA32E1-95A2-48D5-8EB9-690914EAE79A}" srcOrd="6" destOrd="0" presId="urn:microsoft.com/office/officeart/2008/layout/LinedList"/>
    <dgm:cxn modelId="{CAE8A826-A197-4627-8937-96AA8A36A417}" type="presParOf" srcId="{FF09387C-C1AE-4CFF-BF2C-CE86BA19D31F}" destId="{3CBC2F0C-6E01-4656-B66F-BC3CE3128796}" srcOrd="7" destOrd="0" presId="urn:microsoft.com/office/officeart/2008/layout/LinedList"/>
    <dgm:cxn modelId="{A0010D56-05AE-46C9-8782-656A7F341D2A}" type="presParOf" srcId="{3CBC2F0C-6E01-4656-B66F-BC3CE3128796}" destId="{FEAD8B42-E757-4344-8C55-5B4C16A2F0C7}" srcOrd="0" destOrd="0" presId="urn:microsoft.com/office/officeart/2008/layout/LinedList"/>
    <dgm:cxn modelId="{672CE147-1A57-4690-8BD6-0131E20849EF}" type="presParOf" srcId="{3CBC2F0C-6E01-4656-B66F-BC3CE3128796}" destId="{0B54335F-4E58-431B-8C92-5B607E3796A6}" srcOrd="1" destOrd="0" presId="urn:microsoft.com/office/officeart/2008/layout/LinedList"/>
    <dgm:cxn modelId="{27C96E42-747D-4D59-93A3-89C845AE897A}" type="presParOf" srcId="{FF09387C-C1AE-4CFF-BF2C-CE86BA19D31F}" destId="{C3CF61F5-CB85-4266-85D8-31EDA6BDF430}" srcOrd="8" destOrd="0" presId="urn:microsoft.com/office/officeart/2008/layout/LinedList"/>
    <dgm:cxn modelId="{175AECE3-4B00-40DF-AC28-617BFEF497E3}" type="presParOf" srcId="{FF09387C-C1AE-4CFF-BF2C-CE86BA19D31F}" destId="{3D2C2C21-61BF-4644-ADC7-718CBB0D0F11}" srcOrd="9" destOrd="0" presId="urn:microsoft.com/office/officeart/2008/layout/LinedList"/>
    <dgm:cxn modelId="{3CC6F8F4-4B5C-49EC-AD3A-21FCEC59CC2B}" type="presParOf" srcId="{3D2C2C21-61BF-4644-ADC7-718CBB0D0F11}" destId="{AEC19993-F9A4-4788-B37F-5CAF7D4BB88D}" srcOrd="0" destOrd="0" presId="urn:microsoft.com/office/officeart/2008/layout/LinedList"/>
    <dgm:cxn modelId="{7E1692E8-F8F1-4E7C-A987-A80364927583}" type="presParOf" srcId="{3D2C2C21-61BF-4644-ADC7-718CBB0D0F11}" destId="{D84EE256-3E80-4036-B0FC-A4BF7E5DA4F3}" srcOrd="1" destOrd="0" presId="urn:microsoft.com/office/officeart/2008/layout/LinedList"/>
    <dgm:cxn modelId="{0D75ACE4-899B-4492-86AB-44C288591806}" type="presParOf" srcId="{FF09387C-C1AE-4CFF-BF2C-CE86BA19D31F}" destId="{4ECD19FC-F534-4CC0-94AA-76919561E743}" srcOrd="10" destOrd="0" presId="urn:microsoft.com/office/officeart/2008/layout/LinedList"/>
    <dgm:cxn modelId="{3715E8D2-9604-4647-9A21-3F7A96D5D8AD}" type="presParOf" srcId="{FF09387C-C1AE-4CFF-BF2C-CE86BA19D31F}" destId="{FD752E6F-1E0E-4524-8B57-FFA58BDA1FF8}" srcOrd="11" destOrd="0" presId="urn:microsoft.com/office/officeart/2008/layout/LinedList"/>
    <dgm:cxn modelId="{DC104D60-82D8-4454-AA4C-43B44492ACAB}" type="presParOf" srcId="{FD752E6F-1E0E-4524-8B57-FFA58BDA1FF8}" destId="{FDFD6E51-F1D9-4998-8A31-32DDC66A6565}" srcOrd="0" destOrd="0" presId="urn:microsoft.com/office/officeart/2008/layout/LinedList"/>
    <dgm:cxn modelId="{64705ECC-34D1-4AB0-A210-F9B5015C26ED}" type="presParOf" srcId="{FD752E6F-1E0E-4524-8B57-FFA58BDA1FF8}" destId="{6E93D0E0-9092-414C-967D-894226793A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8B87B-38BC-4139-BCAD-3AE60E45C834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7B54A-464D-42E4-8D63-92175292ADC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Web API – </a:t>
          </a:r>
          <a:r>
            <a:rPr lang="uk-UA" sz="2500" kern="1200" dirty="0"/>
            <a:t>операції та їх обмеження</a:t>
          </a:r>
          <a:endParaRPr lang="en-US" sz="2500" kern="1200" dirty="0"/>
        </a:p>
      </dsp:txBody>
      <dsp:txXfrm>
        <a:off x="0" y="2703"/>
        <a:ext cx="6900512" cy="921789"/>
      </dsp:txXfrm>
    </dsp:sp>
    <dsp:sp modelId="{811A84C8-07F4-4EE3-8D1F-DB79764A6A74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3BD53-31D4-4F07-BCAA-B16E52F20705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500" kern="1200" dirty="0"/>
            <a:t>Демо</a:t>
          </a:r>
          <a:r>
            <a:rPr lang="en-CA" sz="2500" kern="1200" dirty="0"/>
            <a:t>: </a:t>
          </a:r>
          <a:r>
            <a:rPr lang="uk-UA" sz="2500" kern="1200" dirty="0"/>
            <a:t>Робота з запитами та </a:t>
          </a:r>
          <a:r>
            <a:rPr lang="en-CA" sz="2500" kern="1200" dirty="0"/>
            <a:t>Deep Insert</a:t>
          </a:r>
          <a:r>
            <a:rPr lang="uk-UA" sz="2500" kern="1200" dirty="0"/>
            <a:t> операції</a:t>
          </a:r>
          <a:endParaRPr lang="en-US" sz="2500" kern="1200" dirty="0"/>
        </a:p>
      </dsp:txBody>
      <dsp:txXfrm>
        <a:off x="0" y="924492"/>
        <a:ext cx="6900512" cy="921789"/>
      </dsp:txXfrm>
    </dsp:sp>
    <dsp:sp modelId="{D92C86FD-4ACE-4733-AA4B-0A05261D28BA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6197A-5EB3-4EA4-907A-C36036499F0F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500" kern="1200" dirty="0"/>
            <a:t>Демо</a:t>
          </a:r>
          <a:r>
            <a:rPr lang="en-CA" sz="2500" kern="1200" dirty="0"/>
            <a:t>: </a:t>
          </a:r>
          <a:r>
            <a:rPr lang="uk-UA" sz="2500" kern="1200" dirty="0"/>
            <a:t>Робота з багатьма одночасними запитами</a:t>
          </a:r>
          <a:endParaRPr lang="en-US" sz="2500" kern="1200" dirty="0"/>
        </a:p>
      </dsp:txBody>
      <dsp:txXfrm>
        <a:off x="0" y="1846281"/>
        <a:ext cx="6900512" cy="921789"/>
      </dsp:txXfrm>
    </dsp:sp>
    <dsp:sp modelId="{00BA32E1-95A2-48D5-8EB9-690914EAE79A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D8B42-E757-4344-8C55-5B4C16A2F0C7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500" kern="1200" dirty="0"/>
            <a:t>Демо</a:t>
          </a:r>
          <a:r>
            <a:rPr lang="en-CA" sz="2500" kern="1200" dirty="0"/>
            <a:t>: Web API</a:t>
          </a:r>
          <a:r>
            <a:rPr lang="en-US" sz="2500" kern="1200" dirty="0"/>
            <a:t> </a:t>
          </a:r>
          <a:r>
            <a:rPr lang="uk-UA" sz="2500" kern="1200" dirty="0"/>
            <a:t>та кешування</a:t>
          </a:r>
          <a:endParaRPr lang="en-US" sz="2500" kern="1200" dirty="0"/>
        </a:p>
      </dsp:txBody>
      <dsp:txXfrm>
        <a:off x="0" y="2768070"/>
        <a:ext cx="6900512" cy="921789"/>
      </dsp:txXfrm>
    </dsp:sp>
    <dsp:sp modelId="{C3CF61F5-CB85-4266-85D8-31EDA6BDF430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19993-F9A4-4788-B37F-5CAF7D4BB88D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500" kern="1200" dirty="0"/>
            <a:t>Демо</a:t>
          </a:r>
          <a:r>
            <a:rPr lang="en-CA" sz="2500" kern="1200" dirty="0"/>
            <a:t>: </a:t>
          </a:r>
          <a:r>
            <a:rPr lang="uk-UA" sz="2500" kern="1200" dirty="0"/>
            <a:t>Безпека та </a:t>
          </a:r>
          <a:r>
            <a:rPr lang="en-CA" sz="2500" kern="1200" dirty="0"/>
            <a:t>Column Permissions</a:t>
          </a:r>
          <a:endParaRPr lang="en-US" sz="2500" kern="1200" dirty="0"/>
        </a:p>
      </dsp:txBody>
      <dsp:txXfrm>
        <a:off x="0" y="3689859"/>
        <a:ext cx="6900512" cy="921789"/>
      </dsp:txXfrm>
    </dsp:sp>
    <dsp:sp modelId="{4ECD19FC-F534-4CC0-94AA-76919561E743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D6E51-F1D9-4998-8A31-32DDC66A6565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Q&amp;A</a:t>
          </a:r>
        </a:p>
      </dsp:txBody>
      <dsp:txXfrm>
        <a:off x="0" y="4611648"/>
        <a:ext cx="6900512" cy="921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C5BE7-BF3D-43ED-8197-1B7C33312935}" type="datetimeFigureOut">
              <a:rPr lang="en-CA" smtClean="0"/>
              <a:t>2022-11-16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1C23F-DC1A-406D-94CE-CFE3F2B9E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29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5599D90-69E1-4E08-8066-51CA6937644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statue of a person riding a horse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29F39472-F988-582B-B96F-BE65DEAF7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3" t="1" r="133" b="13605"/>
          <a:stretch/>
        </p:blipFill>
        <p:spPr>
          <a:xfrm>
            <a:off x="-16255" y="0"/>
            <a:ext cx="1220825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225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3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1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01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33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99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6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15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73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5E85-2728-869B-C5B5-2BF16A17D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Speaker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F5D5-7BD7-7414-434A-F1D651DA7D3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690688"/>
            <a:ext cx="5157787" cy="4498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&lt;Speaker Photo&gt;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95E69-9AAD-EEC1-53F6-15F699315D0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&lt;Speaker Name&gt;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958286-C384-237E-8BC7-9E999C4AFB0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&lt;Job Title&gt;</a:t>
            </a:r>
          </a:p>
          <a:p>
            <a:pPr lvl="1"/>
            <a:r>
              <a:rPr lang="en-US" dirty="0"/>
              <a:t>&lt;Bio&gt;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4C2B2B-19BD-A031-9871-E0D2EE3B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12CB79-CD5B-7CC2-D509-2B56D4AA8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EB9E6-1E40-18FD-9F25-80AD5191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599D90-69E1-4E08-8066-51CA69376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16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0625-E8D2-15EE-4083-3B71D55B3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30809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2DD1B-90B1-5432-DE0F-C55E9349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BD27B-111C-16EB-9252-9F899B7D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0F957-4206-52E5-8B1D-0F882588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599D90-69E1-4E08-8066-51CA6937644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4469802-EAA3-69F5-B475-CB43564048C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05337" y="4349415"/>
            <a:ext cx="4748463" cy="18203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https://www.meetup.com/microsoft-power-platform-ukraine-user-group/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&lt;Speaker LinkedIn link&gt;</a:t>
            </a:r>
          </a:p>
        </p:txBody>
      </p:sp>
    </p:spTree>
    <p:extLst>
      <p:ext uri="{BB962C8B-B14F-4D97-AF65-F5344CB8AC3E}">
        <p14:creationId xmlns:p14="http://schemas.microsoft.com/office/powerpoint/2010/main" val="259488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38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atue of a person riding a horse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10F308C3-691E-0BD6-E1FC-0A646C5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3" t="1" r="133" b="13605"/>
          <a:stretch/>
        </p:blipFill>
        <p:spPr>
          <a:xfrm>
            <a:off x="-16255" y="0"/>
            <a:ext cx="122082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79E8D-5D51-52C6-8FAA-B3269673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Ukraine Dynamics 365 &amp; Power Platform User Group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87017-1C56-27B5-84F0-AE65E6E6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233A6-3237-D5E1-8755-A29F3F6B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599D90-69E1-4E08-8066-51CA693764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E072B-B786-7BEF-757A-03B0513B7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90D52-2D7D-D1D2-5292-4677C839AE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solidFill>
            <a:schemeClr val="bg1">
              <a:alpha val="6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465459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5E85-2728-869B-C5B5-2BF16A17D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Speaker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F5D5-7BD7-7414-434A-F1D651DA7D3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690688"/>
            <a:ext cx="5157787" cy="4498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&lt;Speaker Photo&gt;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95E69-9AAD-EEC1-53F6-15F699315D0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&lt;Speaker Name&gt;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958286-C384-237E-8BC7-9E999C4AFB0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&lt;Job Title&gt;</a:t>
            </a:r>
          </a:p>
          <a:p>
            <a:pPr lvl="1"/>
            <a:r>
              <a:rPr lang="en-US" dirty="0"/>
              <a:t>&lt;Bio&gt;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4C2B2B-19BD-A031-9871-E0D2EE3B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12CB79-CD5B-7CC2-D509-2B56D4AA8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EB9E6-1E40-18FD-9F25-80AD5191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599D90-69E1-4E08-8066-51CA69376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0625-E8D2-15EE-4083-3B71D55B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6CAD-5BDC-80CD-32D4-6D174379D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2DD1B-90B1-5432-DE0F-C55E9349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BD27B-111C-16EB-9252-9F899B7D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0F957-4206-52E5-8B1D-0F882588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599D90-69E1-4E08-8066-51CA69376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85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77B7-7978-2EB4-92C1-4817E338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7CBC-0461-D520-A1E3-3217D63C8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AD7D7-20E5-AA9A-C7C3-BAFD485AD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390C4-6DD6-11A8-A9D5-8E9DD80D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55DA9-6EF8-0670-DEEA-BE233CC5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4BA87-32BF-CF71-D417-F9D808A3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599D90-69E1-4E08-8066-51CA69376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107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0625-E8D2-15EE-4083-3B71D55B3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30809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2DD1B-90B1-5432-DE0F-C55E9349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BD27B-111C-16EB-9252-9F899B7D6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0F957-4206-52E5-8B1D-0F882588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599D90-69E1-4E08-8066-51CA6937644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4469802-EAA3-69F5-B475-CB43564048C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05337" y="4349415"/>
            <a:ext cx="4748463" cy="18203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https://www.meetup.com/microsoft-power-platform-ukraine-user-group/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&lt;Speaker LinkedIn link&gt;</a:t>
            </a:r>
          </a:p>
        </p:txBody>
      </p:sp>
    </p:spTree>
    <p:extLst>
      <p:ext uri="{BB962C8B-B14F-4D97-AF65-F5344CB8AC3E}">
        <p14:creationId xmlns:p14="http://schemas.microsoft.com/office/powerpoint/2010/main" val="92211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2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43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8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83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9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2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Ukraine Dynamics 365 &amp; Power Platform User Group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10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65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99241-6E69-9332-4700-4F538ECD3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3C74E-694E-F5BC-A13F-E8DA727DD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4751D-D6D9-1CC7-FC8F-C9E5E0FD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C2A082D-FBE6-4159-B0F0-B558E447EF89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AC494-920E-A480-095D-12C1C4DFA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Ukraine Dynamics 365 &amp; Power Platform User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AE5EA-8563-058B-140E-0710297B4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15599D90-69E1-4E08-8066-51CA69376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6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7.png"/><Relationship Id="rId3" Type="http://schemas.openxmlformats.org/officeDocument/2006/relationships/hyperlink" Target="https://www.dancingwithcrm.com/" TargetMode="External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5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hyperlink" Target="https://github.com/OOlashyn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hyperlink" Target="https://www.linkedin.com/in/dancingwithcrm/" TargetMode="External"/><Relationship Id="rId9" Type="http://schemas.openxmlformats.org/officeDocument/2006/relationships/image" Target="../media/image9.svg"/><Relationship Id="rId14" Type="http://schemas.openxmlformats.org/officeDocument/2006/relationships/hyperlink" Target="https://twitter.com/dancingwithcr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8675F-9CEC-779C-61CF-CB136E3B2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Використання </a:t>
            </a:r>
            <a:r>
              <a:rPr lang="en-CA" dirty="0"/>
              <a:t>Web API </a:t>
            </a:r>
            <a:r>
              <a:rPr lang="uk-UA" dirty="0"/>
              <a:t>в </a:t>
            </a:r>
            <a:r>
              <a:rPr lang="en-CA" dirty="0"/>
              <a:t>Power Pages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8091B-A281-A829-6952-37A2A830B2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/>
              <a:t>Олександр Олашин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6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C846-966C-A87C-EB62-448F152C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</a:t>
            </a:r>
          </a:p>
        </p:txBody>
      </p:sp>
      <p:pic>
        <p:nvPicPr>
          <p:cNvPr id="6" name="Content Placeholder 5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A6CAE606-9BB6-B942-EF3D-46E94033A2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15798"/>
          <a:stretch/>
        </p:blipFill>
        <p:spPr>
          <a:xfrm>
            <a:off x="963426" y="1637619"/>
            <a:ext cx="3839166" cy="42165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DC2FD-7C44-564B-7D3F-F1B794CCB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555600"/>
            <a:ext cx="5183188" cy="814387"/>
          </a:xfrm>
        </p:spPr>
        <p:txBody>
          <a:bodyPr>
            <a:normAutofit/>
          </a:bodyPr>
          <a:lstStyle/>
          <a:p>
            <a:r>
              <a:rPr lang="uk-UA" sz="2800" dirty="0"/>
              <a:t>Олександр Олашин</a:t>
            </a:r>
            <a:endParaRPr lang="en-US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B652AB-C076-B143-DCB9-A6AEFDFB3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427188"/>
            <a:ext cx="5183188" cy="92392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Senior Developer – Hitachi Solutions Canada</a:t>
            </a:r>
          </a:p>
          <a:p>
            <a:r>
              <a:rPr lang="en-US" sz="2400" dirty="0"/>
              <a:t>Microsoft Biz Apps MVP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47C7C5-D6D7-BF28-71BA-6CBE018BF50F}"/>
              </a:ext>
            </a:extLst>
          </p:cNvPr>
          <p:cNvSpPr txBox="1"/>
          <p:nvPr/>
        </p:nvSpPr>
        <p:spPr>
          <a:xfrm>
            <a:off x="6651291" y="3775391"/>
            <a:ext cx="346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https://www.dancingwithcrm.com/</a:t>
            </a:r>
            <a:endParaRPr kumimoji="0" lang="uk-UA" sz="1800" b="0" i="0" u="none" strike="noStrike" kern="1200" cap="none" spc="0" normalizeH="0" baseline="0" noProof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F5DBA-CA77-0460-AE3A-E50DEACACD65}"/>
              </a:ext>
            </a:extLst>
          </p:cNvPr>
          <p:cNvSpPr txBox="1"/>
          <p:nvPr/>
        </p:nvSpPr>
        <p:spPr>
          <a:xfrm>
            <a:off x="6650348" y="4380583"/>
            <a:ext cx="478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https://www.linkedin.com/in/dancingwithcrm/</a:t>
            </a:r>
            <a:endParaRPr kumimoji="0" lang="uk-UA" sz="1800" b="0" i="0" u="none" strike="noStrike" kern="1200" cap="none" spc="0" normalizeH="0" baseline="0" noProof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83C9C8-5B04-352C-389E-1F71CE302179}"/>
              </a:ext>
            </a:extLst>
          </p:cNvPr>
          <p:cNvSpPr txBox="1"/>
          <p:nvPr/>
        </p:nvSpPr>
        <p:spPr>
          <a:xfrm>
            <a:off x="6650348" y="5463319"/>
            <a:ext cx="334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https://github.com/OOlashyn</a:t>
            </a:r>
            <a:endParaRPr kumimoji="0" lang="uk-UA" sz="1800" b="0" i="0" u="none" strike="noStrike" kern="1200" cap="none" spc="0" normalizeH="0" baseline="0" noProof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pic>
        <p:nvPicPr>
          <p:cNvPr id="22" name="Графіка 12">
            <a:extLst>
              <a:ext uri="{FF2B5EF4-FFF2-40B4-BE49-F238E27FC236}">
                <a16:creationId xmlns:a16="http://schemas.microsoft.com/office/drawing/2014/main" id="{3EC6FF74-05F8-106D-2E2C-2C471CE5B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9652" y="3753329"/>
            <a:ext cx="480696" cy="480696"/>
          </a:xfrm>
          <a:prstGeom prst="rect">
            <a:avLst/>
          </a:prstGeom>
        </p:spPr>
      </p:pic>
      <p:pic>
        <p:nvPicPr>
          <p:cNvPr id="23" name="Графіка 14">
            <a:extLst>
              <a:ext uri="{FF2B5EF4-FFF2-40B4-BE49-F238E27FC236}">
                <a16:creationId xmlns:a16="http://schemas.microsoft.com/office/drawing/2014/main" id="{A231B535-7F85-6635-B020-744237F4B4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9024" y="4345045"/>
            <a:ext cx="481324" cy="481324"/>
          </a:xfrm>
          <a:prstGeom prst="rect">
            <a:avLst/>
          </a:prstGeom>
        </p:spPr>
      </p:pic>
      <p:pic>
        <p:nvPicPr>
          <p:cNvPr id="24" name="Графіка 16">
            <a:extLst>
              <a:ext uri="{FF2B5EF4-FFF2-40B4-BE49-F238E27FC236}">
                <a16:creationId xmlns:a16="http://schemas.microsoft.com/office/drawing/2014/main" id="{3AEB2E28-A5B1-96E2-F28F-740B460A37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9024" y="4889607"/>
            <a:ext cx="481324" cy="481324"/>
          </a:xfrm>
          <a:prstGeom prst="rect">
            <a:avLst/>
          </a:prstGeom>
        </p:spPr>
      </p:pic>
      <p:pic>
        <p:nvPicPr>
          <p:cNvPr id="25" name="Графіка 5">
            <a:extLst>
              <a:ext uri="{FF2B5EF4-FFF2-40B4-BE49-F238E27FC236}">
                <a16:creationId xmlns:a16="http://schemas.microsoft.com/office/drawing/2014/main" id="{700A4582-5222-DAE6-8206-5D07DA3BC8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69024" y="5434169"/>
            <a:ext cx="481324" cy="4813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2F83F27-D585-7BB0-578C-2F3DBF78B499}"/>
              </a:ext>
            </a:extLst>
          </p:cNvPr>
          <p:cNvSpPr txBox="1"/>
          <p:nvPr/>
        </p:nvSpPr>
        <p:spPr>
          <a:xfrm>
            <a:off x="6650348" y="4925080"/>
            <a:ext cx="358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https://twitter.com/dancingwithcrm</a:t>
            </a:r>
            <a:endParaRPr kumimoji="0" lang="uk-UA" sz="1800" b="0" i="0" u="none" strike="noStrike" kern="1200" cap="none" spc="0" normalizeH="0" baseline="0" noProof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pic>
        <p:nvPicPr>
          <p:cNvPr id="27" name="Picture 2" descr="Microsoft Certified Trainer 2021-2022">
            <a:extLst>
              <a:ext uri="{FF2B5EF4-FFF2-40B4-BE49-F238E27FC236}">
                <a16:creationId xmlns:a16="http://schemas.microsoft.com/office/drawing/2014/main" id="{C076F2E7-B67C-22FD-3981-26FAA3EAE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26" y="401256"/>
            <a:ext cx="1017985" cy="10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Microsoft Certified: Dynamics 365 + Power Platform Solution Architect Expert">
            <a:extLst>
              <a:ext uri="{FF2B5EF4-FFF2-40B4-BE49-F238E27FC236}">
                <a16:creationId xmlns:a16="http://schemas.microsoft.com/office/drawing/2014/main" id="{ED4E791A-779B-7EEF-F16B-55594C0F7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028" y="401256"/>
            <a:ext cx="1017985" cy="10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MVP logo">
            <a:extLst>
              <a:ext uri="{FF2B5EF4-FFF2-40B4-BE49-F238E27FC236}">
                <a16:creationId xmlns:a16="http://schemas.microsoft.com/office/drawing/2014/main" id="{0A52B914-3560-C389-69BD-C09A2738F0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68" y="401256"/>
            <a:ext cx="642939" cy="1017986"/>
          </a:xfrm>
          <a:prstGeom prst="rect">
            <a:avLst/>
          </a:prstGeom>
        </p:spPr>
      </p:pic>
      <p:pic>
        <p:nvPicPr>
          <p:cNvPr id="17" name="Picture 16" descr="Qr code&#10;&#10;Description automatically generated">
            <a:extLst>
              <a:ext uri="{FF2B5EF4-FFF2-40B4-BE49-F238E27FC236}">
                <a16:creationId xmlns:a16="http://schemas.microsoft.com/office/drawing/2014/main" id="{2C79100C-53F7-0527-D00B-1FED5E13E3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621" y="115771"/>
            <a:ext cx="1639433" cy="16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B4CB-0C62-A45F-64EC-9BF04537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637" y="2584175"/>
            <a:ext cx="1454423" cy="1456267"/>
          </a:xfrm>
        </p:spPr>
        <p:txBody>
          <a:bodyPr/>
          <a:lstStyle/>
          <a:p>
            <a:r>
              <a:rPr lang="uk-UA" dirty="0"/>
              <a:t>Зміст</a:t>
            </a:r>
            <a:endParaRPr lang="en-CA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7324958-261F-C9BD-A41A-6BB18B9A2C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170133"/>
              </p:ext>
            </p:extLst>
          </p:nvPr>
        </p:nvGraphicFramePr>
        <p:xfrm>
          <a:off x="4190818" y="106489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526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B4CB-0C62-A45F-64EC-9BF04537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 </a:t>
            </a:r>
            <a:r>
              <a:rPr lang="en-CA" dirty="0" err="1"/>
              <a:t>Api</a:t>
            </a:r>
            <a:r>
              <a:rPr lang="en-CA" dirty="0"/>
              <a:t> – </a:t>
            </a:r>
            <a:r>
              <a:rPr lang="uk-UA" dirty="0"/>
              <a:t>операції</a:t>
            </a:r>
            <a:endParaRPr lang="en-CA" dirty="0"/>
          </a:p>
        </p:txBody>
      </p:sp>
      <p:sp>
        <p:nvSpPr>
          <p:cNvPr id="3" name="Oval 2" descr="Top Pink Circle">
            <a:extLst>
              <a:ext uri="{FF2B5EF4-FFF2-40B4-BE49-F238E27FC236}">
                <a16:creationId xmlns:a16="http://schemas.microsoft.com/office/drawing/2014/main" id="{11B7A2B6-293D-AEA8-1F23-FC7D82837C14}"/>
              </a:ext>
            </a:extLst>
          </p:cNvPr>
          <p:cNvSpPr/>
          <p:nvPr/>
        </p:nvSpPr>
        <p:spPr>
          <a:xfrm>
            <a:off x="544390" y="2466056"/>
            <a:ext cx="923827" cy="9238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317F-CECF-E77C-3EA1-E41D3B43417C}"/>
              </a:ext>
            </a:extLst>
          </p:cNvPr>
          <p:cNvSpPr txBox="1"/>
          <p:nvPr/>
        </p:nvSpPr>
        <p:spPr>
          <a:xfrm>
            <a:off x="1755010" y="2666359"/>
            <a:ext cx="11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Create</a:t>
            </a:r>
            <a:endParaRPr lang="id-ID" sz="2800" b="1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Graphic 4" descr="Add with solid fill">
            <a:extLst>
              <a:ext uri="{FF2B5EF4-FFF2-40B4-BE49-F238E27FC236}">
                <a16:creationId xmlns:a16="http://schemas.microsoft.com/office/drawing/2014/main" id="{3046C908-338F-D841-39A3-7B8CFA399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2793" y="2594460"/>
            <a:ext cx="667018" cy="667018"/>
          </a:xfrm>
          <a:prstGeom prst="rect">
            <a:avLst/>
          </a:prstGeom>
        </p:spPr>
      </p:pic>
      <p:sp>
        <p:nvSpPr>
          <p:cNvPr id="6" name="Oval 5" descr="Top Pink Circle">
            <a:extLst>
              <a:ext uri="{FF2B5EF4-FFF2-40B4-BE49-F238E27FC236}">
                <a16:creationId xmlns:a16="http://schemas.microsoft.com/office/drawing/2014/main" id="{0D3F2889-69DC-6167-3E37-E67B3B82F9E7}"/>
              </a:ext>
            </a:extLst>
          </p:cNvPr>
          <p:cNvSpPr/>
          <p:nvPr/>
        </p:nvSpPr>
        <p:spPr>
          <a:xfrm>
            <a:off x="9135068" y="2467873"/>
            <a:ext cx="923827" cy="92382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5B7E0-5B09-2F8D-8357-E38542CDC189}"/>
              </a:ext>
            </a:extLst>
          </p:cNvPr>
          <p:cNvSpPr txBox="1"/>
          <p:nvPr/>
        </p:nvSpPr>
        <p:spPr>
          <a:xfrm>
            <a:off x="10345688" y="2668176"/>
            <a:ext cx="1160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Delete</a:t>
            </a:r>
            <a:endParaRPr lang="id-ID" sz="2800" b="1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Graphic 7" descr="Eraser with solid fill">
            <a:extLst>
              <a:ext uri="{FF2B5EF4-FFF2-40B4-BE49-F238E27FC236}">
                <a16:creationId xmlns:a16="http://schemas.microsoft.com/office/drawing/2014/main" id="{067690CC-AE87-E121-9655-097CA506C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263471" y="2596277"/>
            <a:ext cx="667018" cy="667018"/>
          </a:xfrm>
          <a:prstGeom prst="rect">
            <a:avLst/>
          </a:prstGeom>
        </p:spPr>
      </p:pic>
      <p:sp>
        <p:nvSpPr>
          <p:cNvPr id="9" name="Oval 8" descr="Top Pink Circle">
            <a:extLst>
              <a:ext uri="{FF2B5EF4-FFF2-40B4-BE49-F238E27FC236}">
                <a16:creationId xmlns:a16="http://schemas.microsoft.com/office/drawing/2014/main" id="{4EE42F89-99AB-795F-C0DD-DA8061E66DCD}"/>
              </a:ext>
            </a:extLst>
          </p:cNvPr>
          <p:cNvSpPr/>
          <p:nvPr/>
        </p:nvSpPr>
        <p:spPr>
          <a:xfrm>
            <a:off x="6379097" y="2466056"/>
            <a:ext cx="923827" cy="9238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B854B-BE84-44A2-5CEE-A63A5759381D}"/>
              </a:ext>
            </a:extLst>
          </p:cNvPr>
          <p:cNvSpPr txBox="1"/>
          <p:nvPr/>
        </p:nvSpPr>
        <p:spPr>
          <a:xfrm>
            <a:off x="7589717" y="2666359"/>
            <a:ext cx="1279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ea typeface="Lato" panose="020F0502020204030203" pitchFamily="34" charset="0"/>
                <a:cs typeface="Lato" panose="020F0502020204030203" pitchFamily="34" charset="0"/>
              </a:rPr>
              <a:t>Update</a:t>
            </a:r>
            <a:endParaRPr lang="id-ID" sz="2800" b="1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Graphic 10" descr="Pencil with solid fill">
            <a:extLst>
              <a:ext uri="{FF2B5EF4-FFF2-40B4-BE49-F238E27FC236}">
                <a16:creationId xmlns:a16="http://schemas.microsoft.com/office/drawing/2014/main" id="{1D6022BD-830E-FD00-66B5-46D6B0B64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07500" y="2594460"/>
            <a:ext cx="667018" cy="667018"/>
          </a:xfrm>
          <a:prstGeom prst="rect">
            <a:avLst/>
          </a:prstGeom>
        </p:spPr>
      </p:pic>
      <p:sp>
        <p:nvSpPr>
          <p:cNvPr id="12" name="Oval 11" descr="Top Pink Circle">
            <a:extLst>
              <a:ext uri="{FF2B5EF4-FFF2-40B4-BE49-F238E27FC236}">
                <a16:creationId xmlns:a16="http://schemas.microsoft.com/office/drawing/2014/main" id="{DD95AC6F-A01F-D3AD-0608-2964236435FD}"/>
              </a:ext>
            </a:extLst>
          </p:cNvPr>
          <p:cNvSpPr/>
          <p:nvPr/>
        </p:nvSpPr>
        <p:spPr>
          <a:xfrm>
            <a:off x="2790089" y="4536479"/>
            <a:ext cx="923827" cy="9238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A355B-8F8D-6E33-B654-DA92FC855E87}"/>
              </a:ext>
            </a:extLst>
          </p:cNvPr>
          <p:cNvSpPr txBox="1"/>
          <p:nvPr/>
        </p:nvSpPr>
        <p:spPr>
          <a:xfrm>
            <a:off x="4000709" y="4736782"/>
            <a:ext cx="159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Associate</a:t>
            </a:r>
            <a:endParaRPr lang="id-ID" sz="2800" b="1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Oval 13" descr="Top Pink Circle">
            <a:extLst>
              <a:ext uri="{FF2B5EF4-FFF2-40B4-BE49-F238E27FC236}">
                <a16:creationId xmlns:a16="http://schemas.microsoft.com/office/drawing/2014/main" id="{7AF3B31E-130D-3303-EDAD-789A8AF28401}"/>
              </a:ext>
            </a:extLst>
          </p:cNvPr>
          <p:cNvSpPr/>
          <p:nvPr/>
        </p:nvSpPr>
        <p:spPr>
          <a:xfrm>
            <a:off x="6507500" y="4536479"/>
            <a:ext cx="923827" cy="9238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50DBF1-CA0C-04DB-D659-0D2278CAF564}"/>
              </a:ext>
            </a:extLst>
          </p:cNvPr>
          <p:cNvSpPr txBox="1"/>
          <p:nvPr/>
        </p:nvSpPr>
        <p:spPr>
          <a:xfrm>
            <a:off x="7718120" y="4736782"/>
            <a:ext cx="215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ea typeface="Lato" panose="020F0502020204030203" pitchFamily="34" charset="0"/>
                <a:cs typeface="Lato" panose="020F0502020204030203" pitchFamily="34" charset="0"/>
              </a:rPr>
              <a:t>Dissassociate</a:t>
            </a:r>
            <a:endParaRPr lang="id-ID" sz="2800" b="1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Graphic 15" descr="Follow with solid fill">
            <a:extLst>
              <a:ext uri="{FF2B5EF4-FFF2-40B4-BE49-F238E27FC236}">
                <a16:creationId xmlns:a16="http://schemas.microsoft.com/office/drawing/2014/main" id="{E3387D2A-F9AE-8B1F-6257-31CBC9AD07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19002" y="4637538"/>
            <a:ext cx="666000" cy="666000"/>
          </a:xfrm>
          <a:prstGeom prst="rect">
            <a:avLst/>
          </a:prstGeom>
        </p:spPr>
      </p:pic>
      <p:pic>
        <p:nvPicPr>
          <p:cNvPr id="17" name="Graphic 16" descr="Unfollow with solid fill">
            <a:extLst>
              <a:ext uri="{FF2B5EF4-FFF2-40B4-BE49-F238E27FC236}">
                <a16:creationId xmlns:a16="http://schemas.microsoft.com/office/drawing/2014/main" id="{D6E12A41-EBAC-F05A-328F-96ED4DFE92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630893" y="4665392"/>
            <a:ext cx="666000" cy="666000"/>
          </a:xfrm>
          <a:prstGeom prst="rect">
            <a:avLst/>
          </a:prstGeom>
        </p:spPr>
      </p:pic>
      <p:sp>
        <p:nvSpPr>
          <p:cNvPr id="21" name="Oval 20" descr="Top Pink Circle">
            <a:extLst>
              <a:ext uri="{FF2B5EF4-FFF2-40B4-BE49-F238E27FC236}">
                <a16:creationId xmlns:a16="http://schemas.microsoft.com/office/drawing/2014/main" id="{4CE59A39-BB9D-DBE4-2EA0-661E06A995FC}"/>
              </a:ext>
            </a:extLst>
          </p:cNvPr>
          <p:cNvSpPr/>
          <p:nvPr/>
        </p:nvSpPr>
        <p:spPr>
          <a:xfrm>
            <a:off x="3585002" y="2466056"/>
            <a:ext cx="923827" cy="9238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437E21-604D-BC09-057A-5D05615E8BAE}"/>
              </a:ext>
            </a:extLst>
          </p:cNvPr>
          <p:cNvSpPr txBox="1"/>
          <p:nvPr/>
        </p:nvSpPr>
        <p:spPr>
          <a:xfrm>
            <a:off x="4795622" y="2666359"/>
            <a:ext cx="932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a typeface="Lato" panose="020F0502020204030203" pitchFamily="34" charset="0"/>
                <a:cs typeface="Lato" panose="020F0502020204030203" pitchFamily="34" charset="0"/>
              </a:rPr>
              <a:t>Read</a:t>
            </a:r>
            <a:endParaRPr lang="id-ID" sz="2800" b="1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3" name="Graphic 22" descr="Search Inventory with solid fill">
            <a:extLst>
              <a:ext uri="{FF2B5EF4-FFF2-40B4-BE49-F238E27FC236}">
                <a16:creationId xmlns:a16="http://schemas.microsoft.com/office/drawing/2014/main" id="{248D96EC-DF52-120B-7CD3-EA02F48C94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713432" y="2594460"/>
            <a:ext cx="667018" cy="66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6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BFE7-5106-1353-2DCE-84543B36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 </a:t>
            </a:r>
            <a:r>
              <a:rPr lang="en-CA" dirty="0" err="1"/>
              <a:t>Api</a:t>
            </a:r>
            <a:r>
              <a:rPr lang="en-CA" dirty="0"/>
              <a:t> – </a:t>
            </a:r>
            <a:r>
              <a:rPr lang="uk-UA" dirty="0"/>
              <a:t>операції</a:t>
            </a:r>
            <a:endParaRPr lang="en-CA" dirty="0"/>
          </a:p>
        </p:txBody>
      </p:sp>
      <p:pic>
        <p:nvPicPr>
          <p:cNvPr id="3" name="Graphic 2" descr="Irritant with solid fill">
            <a:extLst>
              <a:ext uri="{FF2B5EF4-FFF2-40B4-BE49-F238E27FC236}">
                <a16:creationId xmlns:a16="http://schemas.microsoft.com/office/drawing/2014/main" id="{18596DE8-EF17-6E8A-ECF9-10AE6DBCE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091" y="2624922"/>
            <a:ext cx="2167212" cy="2167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84F300-B3D7-24DC-F092-FD44F98E9A24}"/>
              </a:ext>
            </a:extLst>
          </p:cNvPr>
          <p:cNvSpPr txBox="1"/>
          <p:nvPr/>
        </p:nvSpPr>
        <p:spPr>
          <a:xfrm>
            <a:off x="4408607" y="2311674"/>
            <a:ext cx="65445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000" dirty="0"/>
              <a:t>Не підтримуються сутності конфігурації порталу</a:t>
            </a:r>
            <a:endParaRPr lang="en-CA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4000" dirty="0"/>
              <a:t>Не підтримуються </a:t>
            </a:r>
            <a:r>
              <a:rPr lang="en-CA" sz="4000" dirty="0"/>
              <a:t>Custom Actions/Custom APIs</a:t>
            </a:r>
          </a:p>
        </p:txBody>
      </p:sp>
    </p:spTree>
    <p:extLst>
      <p:ext uri="{BB962C8B-B14F-4D97-AF65-F5344CB8AC3E}">
        <p14:creationId xmlns:p14="http://schemas.microsoft.com/office/powerpoint/2010/main" val="18450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486E0-C1B2-6171-0F77-80C8E21B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b="1" dirty="0" err="1">
                <a:solidFill>
                  <a:srgbClr val="FFFFFF"/>
                </a:solidFill>
              </a:rPr>
              <a:t>Демо</a:t>
            </a:r>
            <a:endParaRPr lang="en-US" sz="6600" b="1" dirty="0">
              <a:solidFill>
                <a:srgbClr val="FFFFFF"/>
              </a:solidFill>
            </a:endParaRPr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Spinning Plates with solid fill">
            <a:extLst>
              <a:ext uri="{FF2B5EF4-FFF2-40B4-BE49-F238E27FC236}">
                <a16:creationId xmlns:a16="http://schemas.microsoft.com/office/drawing/2014/main" id="{198A4A53-EBB8-00DB-43A3-583AB3A6F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53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1_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raine Dynamics 365 Power Apps User Group Presentation Template.potx" id="{A5752446-9FB2-4597-955C-19569612CF77}" vid="{8A00CA4F-16BB-4196-B0CB-5F762127C0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298</TotalTime>
  <Words>121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Corbel</vt:lpstr>
      <vt:lpstr>Gill Sans MT</vt:lpstr>
      <vt:lpstr>Celestial</vt:lpstr>
      <vt:lpstr>1_Office Theme</vt:lpstr>
      <vt:lpstr>Використання Web API в Power Pages</vt:lpstr>
      <vt:lpstr>Speaker</vt:lpstr>
      <vt:lpstr>Зміст</vt:lpstr>
      <vt:lpstr>Web Api – операції</vt:lpstr>
      <vt:lpstr>Web Api – операції</vt:lpstr>
      <vt:lpstr>Демо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 Olashyn</dc:creator>
  <cp:lastModifiedBy>Oleksandr Olashyn</cp:lastModifiedBy>
  <cp:revision>1</cp:revision>
  <dcterms:created xsi:type="dcterms:W3CDTF">2022-07-16T01:03:06Z</dcterms:created>
  <dcterms:modified xsi:type="dcterms:W3CDTF">2022-11-17T03:19:42Z</dcterms:modified>
</cp:coreProperties>
</file>